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9.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0.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1.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6" r:id="rId3"/>
    <p:sldMasterId id="2147483700" r:id="rId4"/>
    <p:sldMasterId id="2147483713" r:id="rId5"/>
    <p:sldMasterId id="2147483725" r:id="rId6"/>
    <p:sldMasterId id="2147483737" r:id="rId7"/>
    <p:sldMasterId id="2147483750" r:id="rId8"/>
    <p:sldMasterId id="2147483763" r:id="rId9"/>
    <p:sldMasterId id="2147483776" r:id="rId10"/>
    <p:sldMasterId id="2147483789" r:id="rId11"/>
    <p:sldMasterId id="2147483802" r:id="rId12"/>
  </p:sldMasterIdLst>
  <p:notesMasterIdLst>
    <p:notesMasterId r:id="rId90"/>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521" r:id="rId27"/>
    <p:sldId id="522" r:id="rId28"/>
    <p:sldId id="523"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1" r:id="rId60"/>
    <p:sldId id="302" r:id="rId61"/>
    <p:sldId id="303" r:id="rId62"/>
    <p:sldId id="304" r:id="rId63"/>
    <p:sldId id="305" r:id="rId64"/>
    <p:sldId id="309" r:id="rId65"/>
    <p:sldId id="310" r:id="rId66"/>
    <p:sldId id="311"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64"/>
    <a:srgbClr val="F871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8" d="100"/>
          <a:sy n="78" d="100"/>
        </p:scale>
        <p:origin x="10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90" Type="http://schemas.openxmlformats.org/officeDocument/2006/relationships/notesMaster" Target="notesMasters/notesMaster1.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sz="2600" b="1" strike="noStrike" spc="-1">
                <a:solidFill>
                  <a:srgbClr val="000000"/>
                </a:solidFill>
                <a:latin typeface="Calibri"/>
              </a:defRPr>
            </a:pPr>
            <a:r>
              <a:rPr lang="en-US" sz="2600" b="1" strike="noStrike" spc="-1" dirty="0">
                <a:solidFill>
                  <a:srgbClr val="000000"/>
                </a:solidFill>
                <a:latin typeface="Calibri"/>
              </a:rPr>
              <a:t>The BIG Problem With Our Health
Master Antioxidants VS Oxidative Stress
As We Age</a:t>
            </a:r>
          </a:p>
        </c:rich>
      </c:tx>
      <c:layout>
        <c:manualLayout>
          <c:xMode val="edge"/>
          <c:yMode val="edge"/>
          <c:x val="0.16132951897838207"/>
          <c:y val="1.409051748431929E-3"/>
        </c:manualLayout>
      </c:layout>
      <c:overlay val="0"/>
      <c:spPr>
        <a:noFill/>
        <a:ln>
          <a:noFill/>
        </a:ln>
      </c:spPr>
    </c:title>
    <c:autoTitleDeleted val="0"/>
    <c:plotArea>
      <c:layout>
        <c:manualLayout>
          <c:layoutTarget val="inner"/>
          <c:xMode val="edge"/>
          <c:yMode val="edge"/>
          <c:x val="6.8840903007049203E-2"/>
          <c:y val="0.25025627883136897"/>
          <c:w val="0.81944320513964497"/>
          <c:h val="0.59053049718093298"/>
        </c:manualLayout>
      </c:layout>
      <c:lineChart>
        <c:grouping val="standard"/>
        <c:varyColors val="0"/>
        <c:ser>
          <c:idx val="0"/>
          <c:order val="0"/>
          <c:tx>
            <c:strRef>
              <c:f>label 0</c:f>
              <c:strCache>
                <c:ptCount val="1"/>
                <c:pt idx="0">
                  <c:v>Master Antioxidants</c:v>
                </c:pt>
              </c:strCache>
            </c:strRef>
          </c:tx>
          <c:spPr>
            <a:ln w="28440">
              <a:solidFill>
                <a:srgbClr val="203864"/>
              </a:solidFill>
              <a:round/>
            </a:ln>
          </c:spPr>
          <c:marker>
            <c:symbol val="none"/>
          </c:marker>
          <c:dLbls>
            <c:spPr>
              <a:noFill/>
              <a:ln>
                <a:noFill/>
              </a:ln>
              <a:effectLst/>
            </c:spPr>
            <c:txPr>
              <a:bodyPr/>
              <a:lstStyle/>
              <a:p>
                <a:pPr>
                  <a:defRPr sz="1000" b="0" strike="noStrike" spc="-1">
                    <a:solidFill>
                      <a:srgbClr val="000000"/>
                    </a:solidFill>
                    <a:latin typeface="Calibri"/>
                  </a:defRPr>
                </a:pPr>
                <a:endParaRPr lang="LID4096"/>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0</c:v>
                </c:pt>
                <c:pt idx="1">
                  <c:v>10</c:v>
                </c:pt>
                <c:pt idx="2">
                  <c:v>20</c:v>
                </c:pt>
                <c:pt idx="3">
                  <c:v>30</c:v>
                </c:pt>
                <c:pt idx="4">
                  <c:v>40</c:v>
                </c:pt>
                <c:pt idx="5">
                  <c:v>50</c:v>
                </c:pt>
                <c:pt idx="6">
                  <c:v>60</c:v>
                </c:pt>
                <c:pt idx="7">
                  <c:v>70</c:v>
                </c:pt>
                <c:pt idx="8">
                  <c:v>80</c:v>
                </c:pt>
                <c:pt idx="9">
                  <c:v>90</c:v>
                </c:pt>
                <c:pt idx="10">
                  <c:v>100</c:v>
                </c:pt>
              </c:strCache>
            </c:strRef>
          </c:cat>
          <c:val>
            <c:numRef>
              <c:f>0</c:f>
              <c:numCache>
                <c:formatCode>General</c:formatCode>
                <c:ptCount val="11"/>
                <c:pt idx="0">
                  <c:v>100</c:v>
                </c:pt>
                <c:pt idx="1">
                  <c:v>100</c:v>
                </c:pt>
                <c:pt idx="2">
                  <c:v>90</c:v>
                </c:pt>
                <c:pt idx="3">
                  <c:v>80</c:v>
                </c:pt>
                <c:pt idx="4">
                  <c:v>70</c:v>
                </c:pt>
                <c:pt idx="5">
                  <c:v>60</c:v>
                </c:pt>
                <c:pt idx="6">
                  <c:v>50</c:v>
                </c:pt>
                <c:pt idx="7">
                  <c:v>40</c:v>
                </c:pt>
                <c:pt idx="8">
                  <c:v>30</c:v>
                </c:pt>
                <c:pt idx="9">
                  <c:v>20</c:v>
                </c:pt>
                <c:pt idx="10">
                  <c:v>10</c:v>
                </c:pt>
              </c:numCache>
            </c:numRef>
          </c:val>
          <c:smooth val="0"/>
          <c:extLst>
            <c:ext xmlns:c16="http://schemas.microsoft.com/office/drawing/2014/chart" uri="{C3380CC4-5D6E-409C-BE32-E72D297353CC}">
              <c16:uniqueId val="{00000000-13B7-4307-9822-FD91B96818FE}"/>
            </c:ext>
          </c:extLst>
        </c:ser>
        <c:ser>
          <c:idx val="1"/>
          <c:order val="1"/>
          <c:tx>
            <c:strRef>
              <c:f>label 1</c:f>
              <c:strCache>
                <c:ptCount val="1"/>
                <c:pt idx="0">
                  <c:v>Oxidative Stress</c:v>
                </c:pt>
              </c:strCache>
            </c:strRef>
          </c:tx>
          <c:spPr>
            <a:ln w="28440">
              <a:solidFill>
                <a:srgbClr val="C00000"/>
              </a:solidFill>
              <a:round/>
            </a:ln>
          </c:spPr>
          <c:marker>
            <c:symbol val="none"/>
          </c:marker>
          <c:dLbls>
            <c:spPr>
              <a:noFill/>
              <a:ln>
                <a:noFill/>
              </a:ln>
              <a:effectLst/>
            </c:spPr>
            <c:txPr>
              <a:bodyPr/>
              <a:lstStyle/>
              <a:p>
                <a:pPr>
                  <a:defRPr sz="1000" b="0" strike="noStrike" spc="-1">
                    <a:solidFill>
                      <a:srgbClr val="000000"/>
                    </a:solidFill>
                    <a:latin typeface="Calibri"/>
                  </a:defRPr>
                </a:pPr>
                <a:endParaRPr lang="LID4096"/>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11"/>
                <c:pt idx="0">
                  <c:v>0</c:v>
                </c:pt>
                <c:pt idx="1">
                  <c:v>10</c:v>
                </c:pt>
                <c:pt idx="2">
                  <c:v>20</c:v>
                </c:pt>
                <c:pt idx="3">
                  <c:v>30</c:v>
                </c:pt>
                <c:pt idx="4">
                  <c:v>40</c:v>
                </c:pt>
                <c:pt idx="5">
                  <c:v>50</c:v>
                </c:pt>
                <c:pt idx="6">
                  <c:v>60</c:v>
                </c:pt>
                <c:pt idx="7">
                  <c:v>70</c:v>
                </c:pt>
                <c:pt idx="8">
                  <c:v>80</c:v>
                </c:pt>
                <c:pt idx="9">
                  <c:v>90</c:v>
                </c:pt>
                <c:pt idx="10">
                  <c:v>100</c:v>
                </c:pt>
              </c:strCache>
            </c:strRef>
          </c:cat>
          <c:val>
            <c:numRef>
              <c:f>1</c:f>
              <c:numCache>
                <c:formatCode>General</c:formatCode>
                <c:ptCount val="11"/>
                <c:pt idx="0">
                  <c:v>10</c:v>
                </c:pt>
                <c:pt idx="1">
                  <c:v>10</c:v>
                </c:pt>
                <c:pt idx="2">
                  <c:v>20</c:v>
                </c:pt>
                <c:pt idx="3">
                  <c:v>30</c:v>
                </c:pt>
                <c:pt idx="4">
                  <c:v>40</c:v>
                </c:pt>
                <c:pt idx="5">
                  <c:v>50</c:v>
                </c:pt>
                <c:pt idx="6">
                  <c:v>60</c:v>
                </c:pt>
                <c:pt idx="7">
                  <c:v>70</c:v>
                </c:pt>
                <c:pt idx="8">
                  <c:v>80</c:v>
                </c:pt>
                <c:pt idx="9">
                  <c:v>90</c:v>
                </c:pt>
                <c:pt idx="10">
                  <c:v>100</c:v>
                </c:pt>
              </c:numCache>
            </c:numRef>
          </c:val>
          <c:smooth val="0"/>
          <c:extLst>
            <c:ext xmlns:c16="http://schemas.microsoft.com/office/drawing/2014/chart" uri="{C3380CC4-5D6E-409C-BE32-E72D297353CC}">
              <c16:uniqueId val="{00000001-13B7-4307-9822-FD91B96818FE}"/>
            </c:ext>
          </c:extLst>
        </c:ser>
        <c:dLbls>
          <c:showLegendKey val="0"/>
          <c:showVal val="0"/>
          <c:showCatName val="0"/>
          <c:showSerName val="0"/>
          <c:showPercent val="0"/>
          <c:showBubbleSize val="0"/>
        </c:dLbls>
        <c:hiLowLines>
          <c:spPr>
            <a:ln>
              <a:noFill/>
            </a:ln>
          </c:spPr>
        </c:hiLowLines>
        <c:smooth val="0"/>
        <c:axId val="-19687488"/>
        <c:axId val="-19692928"/>
      </c:lineChart>
      <c:catAx>
        <c:axId val="-19687488"/>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1197" b="1" strike="noStrike" spc="-1">
                <a:solidFill>
                  <a:srgbClr val="595959"/>
                </a:solidFill>
                <a:latin typeface="Calibri"/>
              </a:defRPr>
            </a:pPr>
            <a:endParaRPr lang="LID4096"/>
          </a:p>
        </c:txPr>
        <c:crossAx val="-19692928"/>
        <c:crosses val="autoZero"/>
        <c:auto val="1"/>
        <c:lblAlgn val="ctr"/>
        <c:lblOffset val="100"/>
        <c:noMultiLvlLbl val="1"/>
      </c:catAx>
      <c:valAx>
        <c:axId val="-19692928"/>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6480">
            <a:noFill/>
          </a:ln>
        </c:spPr>
        <c:txPr>
          <a:bodyPr/>
          <a:lstStyle/>
          <a:p>
            <a:pPr>
              <a:defRPr sz="1197" b="1" i="1" strike="noStrike" spc="-1">
                <a:solidFill>
                  <a:srgbClr val="595959"/>
                </a:solidFill>
                <a:latin typeface="Calibri"/>
              </a:defRPr>
            </a:pPr>
            <a:endParaRPr lang="LID4096"/>
          </a:p>
        </c:txPr>
        <c:crossAx val="-19687488"/>
        <c:crosses val="autoZero"/>
        <c:crossBetween val="midCat"/>
      </c:valAx>
      <c:spPr>
        <a:noFill/>
        <a:ln>
          <a:noFill/>
        </a:ln>
      </c:spPr>
    </c:plotArea>
    <c:legend>
      <c:legendPos val="b"/>
      <c:layout>
        <c:manualLayout>
          <c:xMode val="edge"/>
          <c:yMode val="edge"/>
          <c:x val="0.28964952369338198"/>
          <c:y val="0.91154204009447204"/>
          <c:w val="0.42384881723324502"/>
          <c:h val="4.1648277720995101E-2"/>
        </c:manualLayout>
      </c:layout>
      <c:overlay val="0"/>
      <c:spPr>
        <a:noFill/>
        <a:ln>
          <a:noFill/>
        </a:ln>
      </c:spPr>
      <c:txPr>
        <a:bodyPr/>
        <a:lstStyle/>
        <a:p>
          <a:pPr>
            <a:defRPr sz="1197" b="0" strike="noStrike" spc="-1">
              <a:solidFill>
                <a:srgbClr val="595959"/>
              </a:solidFill>
              <a:latin typeface="Calibri"/>
            </a:defRPr>
          </a:pPr>
          <a:endParaRPr lang="LID4096"/>
        </a:p>
      </c:txPr>
    </c:legend>
    <c:plotVisOnly val="1"/>
    <c:dispBlanksAs val="gap"/>
    <c:showDLblsOverMax val="1"/>
  </c:chart>
  <c:spPr>
    <a:noFill/>
    <a:ln>
      <a:noFill/>
    </a:ln>
  </c:spPr>
</c:chartSpac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99642D-7D4B-4F2E-9FBC-89FFBC758BF4}" type="doc">
      <dgm:prSet loTypeId="urn:microsoft.com/office/officeart/2005/8/layout/chevron2" loCatId="list" qsTypeId="urn:microsoft.com/office/officeart/2005/8/quickstyle/3d2" qsCatId="3D" csTypeId="urn:microsoft.com/office/officeart/2005/8/colors/colorful5" csCatId="colorful" phldr="1"/>
      <dgm:spPr/>
      <dgm:t>
        <a:bodyPr/>
        <a:lstStyle/>
        <a:p>
          <a:endParaRPr lang="en-US"/>
        </a:p>
      </dgm:t>
    </dgm:pt>
    <dgm:pt modelId="{C494D803-A4C6-427F-83C5-6468C9A0FDD9}">
      <dgm:prSet phldrT="[Text]" custT="1"/>
      <dgm:spPr/>
      <dgm:t>
        <a:bodyPr/>
        <a:lstStyle/>
        <a:p>
          <a:endParaRPr lang="en-US" sz="900" dirty="0"/>
        </a:p>
        <a:p>
          <a:r>
            <a:rPr lang="en-US" sz="1200" dirty="0"/>
            <a:t>Starting</a:t>
          </a:r>
        </a:p>
        <a:p>
          <a:r>
            <a:rPr lang="en-US" sz="1200" dirty="0"/>
            <a:t>point</a:t>
          </a:r>
        </a:p>
      </dgm:t>
    </dgm:pt>
    <dgm:pt modelId="{57FB9251-14F7-441C-9D14-F591CB131484}" type="parTrans" cxnId="{9575F663-AAA6-42E7-BBAE-2EC4A4A2AE85}">
      <dgm:prSet/>
      <dgm:spPr/>
      <dgm:t>
        <a:bodyPr/>
        <a:lstStyle/>
        <a:p>
          <a:endParaRPr lang="en-US"/>
        </a:p>
      </dgm:t>
    </dgm:pt>
    <dgm:pt modelId="{C9C965B6-68F6-4B28-8220-C0D06DFA2406}" type="sibTrans" cxnId="{9575F663-AAA6-42E7-BBAE-2EC4A4A2AE85}">
      <dgm:prSet/>
      <dgm:spPr/>
      <dgm:t>
        <a:bodyPr/>
        <a:lstStyle/>
        <a:p>
          <a:endParaRPr lang="en-US"/>
        </a:p>
      </dgm:t>
    </dgm:pt>
    <dgm:pt modelId="{56FBE653-ED0D-466B-9D6D-9A899E850525}">
      <dgm:prSet phldrT="[Text]"/>
      <dgm:spPr/>
      <dgm:t>
        <a:bodyPr/>
        <a:lstStyle/>
        <a:p>
          <a:pPr algn="ctr">
            <a:buFontTx/>
            <a:buNone/>
          </a:pPr>
          <a:r>
            <a:rPr lang="en-US" sz="2200" dirty="0"/>
            <a:t>RETAIL INCOME</a:t>
          </a:r>
        </a:p>
      </dgm:t>
    </dgm:pt>
    <dgm:pt modelId="{1D95C02B-0E9C-401B-9BF7-6CD75F173194}" type="parTrans" cxnId="{AAD4A5E9-BE62-4E27-B06E-FF9AE63FAD2A}">
      <dgm:prSet/>
      <dgm:spPr/>
      <dgm:t>
        <a:bodyPr/>
        <a:lstStyle/>
        <a:p>
          <a:endParaRPr lang="en-US"/>
        </a:p>
      </dgm:t>
    </dgm:pt>
    <dgm:pt modelId="{8B953EAF-CD57-4598-B27A-8DF9C694EA7B}" type="sibTrans" cxnId="{AAD4A5E9-BE62-4E27-B06E-FF9AE63FAD2A}">
      <dgm:prSet/>
      <dgm:spPr/>
      <dgm:t>
        <a:bodyPr/>
        <a:lstStyle/>
        <a:p>
          <a:endParaRPr lang="en-US"/>
        </a:p>
      </dgm:t>
    </dgm:pt>
    <dgm:pt modelId="{AC0DEF2F-F90C-4BC1-B782-FB025B986EAF}">
      <dgm:prSet phldrT="[Text]" custT="1"/>
      <dgm:spPr/>
      <dgm:t>
        <a:bodyPr/>
        <a:lstStyle/>
        <a:p>
          <a:endParaRPr lang="en-US" sz="900" dirty="0"/>
        </a:p>
        <a:p>
          <a:r>
            <a:rPr lang="en-US" sz="1200" dirty="0"/>
            <a:t>Stability </a:t>
          </a:r>
        </a:p>
        <a:p>
          <a:r>
            <a:rPr lang="en-US" sz="1200" dirty="0"/>
            <a:t>point</a:t>
          </a:r>
        </a:p>
      </dgm:t>
    </dgm:pt>
    <dgm:pt modelId="{D1DB1B56-1A38-4F07-89FE-A890866361EC}" type="parTrans" cxnId="{329038E1-B79C-4E60-BE50-A19AF0E37D35}">
      <dgm:prSet/>
      <dgm:spPr/>
      <dgm:t>
        <a:bodyPr/>
        <a:lstStyle/>
        <a:p>
          <a:endParaRPr lang="en-US"/>
        </a:p>
      </dgm:t>
    </dgm:pt>
    <dgm:pt modelId="{6A9D1BB1-94C5-45A3-BF5D-7B444EFD850F}" type="sibTrans" cxnId="{329038E1-B79C-4E60-BE50-A19AF0E37D35}">
      <dgm:prSet/>
      <dgm:spPr/>
      <dgm:t>
        <a:bodyPr/>
        <a:lstStyle/>
        <a:p>
          <a:endParaRPr lang="en-US"/>
        </a:p>
      </dgm:t>
    </dgm:pt>
    <dgm:pt modelId="{B8F27161-3F94-486D-9105-31B7E3B9C0CC}">
      <dgm:prSet phldrT="[Text]"/>
      <dgm:spPr/>
      <dgm:t>
        <a:bodyPr/>
        <a:lstStyle/>
        <a:p>
          <a:pPr algn="ctr">
            <a:buFontTx/>
            <a:buNone/>
          </a:pPr>
          <a:r>
            <a:rPr lang="en-US" sz="2200" dirty="0"/>
            <a:t>MID INCOME</a:t>
          </a:r>
        </a:p>
      </dgm:t>
    </dgm:pt>
    <dgm:pt modelId="{E7EEB90D-9EAA-4063-AB72-9DFB2E61F1F1}" type="parTrans" cxnId="{1DB48EB0-0546-4328-8586-98A76907B1A9}">
      <dgm:prSet/>
      <dgm:spPr/>
      <dgm:t>
        <a:bodyPr/>
        <a:lstStyle/>
        <a:p>
          <a:endParaRPr lang="en-US"/>
        </a:p>
      </dgm:t>
    </dgm:pt>
    <dgm:pt modelId="{44A6CA1B-3064-4CD9-97DF-091915F16A67}" type="sibTrans" cxnId="{1DB48EB0-0546-4328-8586-98A76907B1A9}">
      <dgm:prSet/>
      <dgm:spPr/>
      <dgm:t>
        <a:bodyPr/>
        <a:lstStyle/>
        <a:p>
          <a:endParaRPr lang="en-US"/>
        </a:p>
      </dgm:t>
    </dgm:pt>
    <dgm:pt modelId="{E06252FB-EDA7-4397-83B2-46A4C5145B92}">
      <dgm:prSet phldrT="[Text]" custT="1"/>
      <dgm:spPr/>
      <dgm:t>
        <a:bodyPr/>
        <a:lstStyle/>
        <a:p>
          <a:endParaRPr lang="en-US" sz="900" dirty="0"/>
        </a:p>
        <a:p>
          <a:r>
            <a:rPr lang="en-US" sz="1200" dirty="0"/>
            <a:t>Peak income</a:t>
          </a:r>
        </a:p>
        <a:p>
          <a:r>
            <a:rPr lang="en-US" sz="1200" dirty="0"/>
            <a:t>point</a:t>
          </a:r>
        </a:p>
      </dgm:t>
    </dgm:pt>
    <dgm:pt modelId="{A4695FBE-33D0-4DA6-8F77-8FFAFF519852}" type="parTrans" cxnId="{342949A4-CF4A-4B9B-8F07-8F1194E6270D}">
      <dgm:prSet/>
      <dgm:spPr/>
      <dgm:t>
        <a:bodyPr/>
        <a:lstStyle/>
        <a:p>
          <a:endParaRPr lang="en-US"/>
        </a:p>
      </dgm:t>
    </dgm:pt>
    <dgm:pt modelId="{D004CA8F-0E12-4EE3-8155-8617F0A04A5B}" type="sibTrans" cxnId="{342949A4-CF4A-4B9B-8F07-8F1194E6270D}">
      <dgm:prSet/>
      <dgm:spPr/>
      <dgm:t>
        <a:bodyPr/>
        <a:lstStyle/>
        <a:p>
          <a:endParaRPr lang="en-US"/>
        </a:p>
      </dgm:t>
    </dgm:pt>
    <dgm:pt modelId="{AEE233AD-32FE-4356-AFCE-3E57DED67930}">
      <dgm:prSet phldrT="[Text]"/>
      <dgm:spPr/>
      <dgm:t>
        <a:bodyPr/>
        <a:lstStyle/>
        <a:p>
          <a:pPr algn="ctr">
            <a:buFontTx/>
            <a:buNone/>
          </a:pPr>
          <a:r>
            <a:rPr lang="en-US" sz="2200" dirty="0"/>
            <a:t>RESIDUAL INCOME</a:t>
          </a:r>
        </a:p>
      </dgm:t>
    </dgm:pt>
    <dgm:pt modelId="{7467F4E6-E20E-4726-8AB8-58474F34EC84}" type="parTrans" cxnId="{B6E4E7CA-85B8-4439-8878-630F5A92E29B}">
      <dgm:prSet/>
      <dgm:spPr/>
      <dgm:t>
        <a:bodyPr/>
        <a:lstStyle/>
        <a:p>
          <a:endParaRPr lang="en-US"/>
        </a:p>
      </dgm:t>
    </dgm:pt>
    <dgm:pt modelId="{299A89A3-DC60-4F55-AF95-31D26F730BC6}" type="sibTrans" cxnId="{B6E4E7CA-85B8-4439-8878-630F5A92E29B}">
      <dgm:prSet/>
      <dgm:spPr/>
      <dgm:t>
        <a:bodyPr/>
        <a:lstStyle/>
        <a:p>
          <a:endParaRPr lang="en-US"/>
        </a:p>
      </dgm:t>
    </dgm:pt>
    <dgm:pt modelId="{92AE750B-0E7E-4795-8D29-E6DC4F93DDA6}">
      <dgm:prSet phldrT="[Text]" custT="1"/>
      <dgm:spPr/>
      <dgm:t>
        <a:bodyPr/>
        <a:lstStyle/>
        <a:p>
          <a:pPr algn="ctr">
            <a:buFontTx/>
            <a:buNone/>
          </a:pPr>
          <a:r>
            <a:rPr lang="en-US" sz="1800" dirty="0"/>
            <a:t>(Product Sales)</a:t>
          </a:r>
        </a:p>
      </dgm:t>
    </dgm:pt>
    <dgm:pt modelId="{1D897BF4-4086-48D3-9705-87B0A5D489B2}" type="parTrans" cxnId="{0CE5D6E9-590D-4568-BA90-B0C3BF84FBF1}">
      <dgm:prSet/>
      <dgm:spPr/>
      <dgm:t>
        <a:bodyPr/>
        <a:lstStyle/>
        <a:p>
          <a:endParaRPr lang="en-US"/>
        </a:p>
      </dgm:t>
    </dgm:pt>
    <dgm:pt modelId="{83D18FEA-9637-4D68-BD21-8F605316950B}" type="sibTrans" cxnId="{0CE5D6E9-590D-4568-BA90-B0C3BF84FBF1}">
      <dgm:prSet/>
      <dgm:spPr/>
      <dgm:t>
        <a:bodyPr/>
        <a:lstStyle/>
        <a:p>
          <a:endParaRPr lang="en-US"/>
        </a:p>
      </dgm:t>
    </dgm:pt>
    <dgm:pt modelId="{3C0E26C3-2A2C-4785-8CFC-2D17C389397A}">
      <dgm:prSet phldrT="[Text]" custT="1"/>
      <dgm:spPr/>
      <dgm:t>
        <a:bodyPr/>
        <a:lstStyle/>
        <a:p>
          <a:pPr algn="ctr">
            <a:buFontTx/>
            <a:buNone/>
          </a:pPr>
          <a:r>
            <a:rPr lang="en-US" sz="1800" dirty="0"/>
            <a:t>(Sponsor Bonus, Pack Bonus etc.)</a:t>
          </a:r>
        </a:p>
      </dgm:t>
    </dgm:pt>
    <dgm:pt modelId="{38D5BEF5-BB14-47A4-BCB3-C1D37B9D3940}" type="parTrans" cxnId="{1D85E140-7E18-49F9-94DC-A7104CF028BD}">
      <dgm:prSet/>
      <dgm:spPr/>
      <dgm:t>
        <a:bodyPr/>
        <a:lstStyle/>
        <a:p>
          <a:endParaRPr lang="en-US"/>
        </a:p>
      </dgm:t>
    </dgm:pt>
    <dgm:pt modelId="{815C9E53-E4B8-4E9D-ACA9-30B4E984E4D8}" type="sibTrans" cxnId="{1D85E140-7E18-49F9-94DC-A7104CF028BD}">
      <dgm:prSet/>
      <dgm:spPr/>
      <dgm:t>
        <a:bodyPr/>
        <a:lstStyle/>
        <a:p>
          <a:endParaRPr lang="en-US"/>
        </a:p>
      </dgm:t>
    </dgm:pt>
    <dgm:pt modelId="{7AC16EAD-C8B5-4DF9-A66B-C7AF4B7AEFF4}">
      <dgm:prSet phldrT="[Text]" custT="1"/>
      <dgm:spPr/>
      <dgm:t>
        <a:bodyPr/>
        <a:lstStyle/>
        <a:p>
          <a:pPr algn="ctr">
            <a:buFontTx/>
            <a:buNone/>
          </a:pPr>
          <a:r>
            <a:rPr lang="en-US" sz="1800" dirty="0"/>
            <a:t>(Generational Bonus, Shares etc.)</a:t>
          </a:r>
        </a:p>
      </dgm:t>
    </dgm:pt>
    <dgm:pt modelId="{3C7A3E85-8E51-40F0-B098-B42985816A66}" type="parTrans" cxnId="{083EAAA0-FEF6-4BF3-81F2-75E5362682DE}">
      <dgm:prSet/>
      <dgm:spPr/>
      <dgm:t>
        <a:bodyPr/>
        <a:lstStyle/>
        <a:p>
          <a:endParaRPr lang="en-US"/>
        </a:p>
      </dgm:t>
    </dgm:pt>
    <dgm:pt modelId="{52D56F42-4D3D-4369-97D9-190BA7732CA3}" type="sibTrans" cxnId="{083EAAA0-FEF6-4BF3-81F2-75E5362682DE}">
      <dgm:prSet/>
      <dgm:spPr/>
      <dgm:t>
        <a:bodyPr/>
        <a:lstStyle/>
        <a:p>
          <a:endParaRPr lang="en-US"/>
        </a:p>
      </dgm:t>
    </dgm:pt>
    <dgm:pt modelId="{A0C3F999-6AE6-4BDD-AB85-88F70F0659E8}" type="pres">
      <dgm:prSet presAssocID="{1599642D-7D4B-4F2E-9FBC-89FFBC758BF4}" presName="linearFlow" presStyleCnt="0">
        <dgm:presLayoutVars>
          <dgm:dir/>
          <dgm:animLvl val="lvl"/>
          <dgm:resizeHandles val="exact"/>
        </dgm:presLayoutVars>
      </dgm:prSet>
      <dgm:spPr/>
    </dgm:pt>
    <dgm:pt modelId="{190AE912-CC21-45EF-A9E4-AAFCEFF5A53C}" type="pres">
      <dgm:prSet presAssocID="{C494D803-A4C6-427F-83C5-6468C9A0FDD9}" presName="composite" presStyleCnt="0"/>
      <dgm:spPr/>
    </dgm:pt>
    <dgm:pt modelId="{75A81E0E-E661-414A-98C8-0D6B4A14F9BB}" type="pres">
      <dgm:prSet presAssocID="{C494D803-A4C6-427F-83C5-6468C9A0FDD9}" presName="parentText" presStyleLbl="alignNode1" presStyleIdx="0" presStyleCnt="3">
        <dgm:presLayoutVars>
          <dgm:chMax val="1"/>
          <dgm:bulletEnabled val="1"/>
        </dgm:presLayoutVars>
      </dgm:prSet>
      <dgm:spPr/>
    </dgm:pt>
    <dgm:pt modelId="{A5524D14-FE58-486E-B17B-665CB694220D}" type="pres">
      <dgm:prSet presAssocID="{C494D803-A4C6-427F-83C5-6468C9A0FDD9}" presName="descendantText" presStyleLbl="alignAcc1" presStyleIdx="0" presStyleCnt="3">
        <dgm:presLayoutVars>
          <dgm:bulletEnabled val="1"/>
        </dgm:presLayoutVars>
      </dgm:prSet>
      <dgm:spPr/>
    </dgm:pt>
    <dgm:pt modelId="{555007C0-8E9B-42EE-BA0D-ED9E1BDFA865}" type="pres">
      <dgm:prSet presAssocID="{C9C965B6-68F6-4B28-8220-C0D06DFA2406}" presName="sp" presStyleCnt="0"/>
      <dgm:spPr/>
    </dgm:pt>
    <dgm:pt modelId="{C2DFE469-B274-4BF0-B46E-B3B5BBD91659}" type="pres">
      <dgm:prSet presAssocID="{AC0DEF2F-F90C-4BC1-B782-FB025B986EAF}" presName="composite" presStyleCnt="0"/>
      <dgm:spPr/>
    </dgm:pt>
    <dgm:pt modelId="{71E56ACF-D833-465A-BF8F-6FCF9030D14A}" type="pres">
      <dgm:prSet presAssocID="{AC0DEF2F-F90C-4BC1-B782-FB025B986EAF}" presName="parentText" presStyleLbl="alignNode1" presStyleIdx="1" presStyleCnt="3">
        <dgm:presLayoutVars>
          <dgm:chMax val="1"/>
          <dgm:bulletEnabled val="1"/>
        </dgm:presLayoutVars>
      </dgm:prSet>
      <dgm:spPr/>
    </dgm:pt>
    <dgm:pt modelId="{D033255A-4506-4FDE-BB24-F6E2BB05F3EF}" type="pres">
      <dgm:prSet presAssocID="{AC0DEF2F-F90C-4BC1-B782-FB025B986EAF}" presName="descendantText" presStyleLbl="alignAcc1" presStyleIdx="1" presStyleCnt="3">
        <dgm:presLayoutVars>
          <dgm:bulletEnabled val="1"/>
        </dgm:presLayoutVars>
      </dgm:prSet>
      <dgm:spPr/>
    </dgm:pt>
    <dgm:pt modelId="{52C91C3B-70D8-4C66-A3AC-EA16F0C7602D}" type="pres">
      <dgm:prSet presAssocID="{6A9D1BB1-94C5-45A3-BF5D-7B444EFD850F}" presName="sp" presStyleCnt="0"/>
      <dgm:spPr/>
    </dgm:pt>
    <dgm:pt modelId="{D4A0B7EF-C244-4D66-AA7E-71A6CD5D50E9}" type="pres">
      <dgm:prSet presAssocID="{E06252FB-EDA7-4397-83B2-46A4C5145B92}" presName="composite" presStyleCnt="0"/>
      <dgm:spPr/>
    </dgm:pt>
    <dgm:pt modelId="{62CDDD07-0E01-4E06-8F12-94449AB8E419}" type="pres">
      <dgm:prSet presAssocID="{E06252FB-EDA7-4397-83B2-46A4C5145B92}" presName="parentText" presStyleLbl="alignNode1" presStyleIdx="2" presStyleCnt="3">
        <dgm:presLayoutVars>
          <dgm:chMax val="1"/>
          <dgm:bulletEnabled val="1"/>
        </dgm:presLayoutVars>
      </dgm:prSet>
      <dgm:spPr/>
    </dgm:pt>
    <dgm:pt modelId="{CC451497-D4FF-4696-95AB-A36D03C9EE7A}" type="pres">
      <dgm:prSet presAssocID="{E06252FB-EDA7-4397-83B2-46A4C5145B92}" presName="descendantText" presStyleLbl="alignAcc1" presStyleIdx="2" presStyleCnt="3">
        <dgm:presLayoutVars>
          <dgm:bulletEnabled val="1"/>
        </dgm:presLayoutVars>
      </dgm:prSet>
      <dgm:spPr/>
    </dgm:pt>
  </dgm:ptLst>
  <dgm:cxnLst>
    <dgm:cxn modelId="{7A33DE01-3D9F-41DA-9AF7-EE7DEB5E8A90}" type="presOf" srcId="{B8F27161-3F94-486D-9105-31B7E3B9C0CC}" destId="{D033255A-4506-4FDE-BB24-F6E2BB05F3EF}" srcOrd="0" destOrd="0" presId="urn:microsoft.com/office/officeart/2005/8/layout/chevron2"/>
    <dgm:cxn modelId="{B4895E21-5B28-46E8-92B6-09F9F44375BC}" type="presOf" srcId="{1599642D-7D4B-4F2E-9FBC-89FFBC758BF4}" destId="{A0C3F999-6AE6-4BDD-AB85-88F70F0659E8}" srcOrd="0" destOrd="0" presId="urn:microsoft.com/office/officeart/2005/8/layout/chevron2"/>
    <dgm:cxn modelId="{4D198426-3089-4897-853E-201E10DF5503}" type="presOf" srcId="{AEE233AD-32FE-4356-AFCE-3E57DED67930}" destId="{CC451497-D4FF-4696-95AB-A36D03C9EE7A}" srcOrd="0" destOrd="0" presId="urn:microsoft.com/office/officeart/2005/8/layout/chevron2"/>
    <dgm:cxn modelId="{1D85E140-7E18-49F9-94DC-A7104CF028BD}" srcId="{AC0DEF2F-F90C-4BC1-B782-FB025B986EAF}" destId="{3C0E26C3-2A2C-4785-8CFC-2D17C389397A}" srcOrd="1" destOrd="0" parTransId="{38D5BEF5-BB14-47A4-BCB3-C1D37B9D3940}" sibTransId="{815C9E53-E4B8-4E9D-ACA9-30B4E984E4D8}"/>
    <dgm:cxn modelId="{54A3375C-21C7-47A9-B3F7-EE2BA4230CC2}" type="presOf" srcId="{56FBE653-ED0D-466B-9D6D-9A899E850525}" destId="{A5524D14-FE58-486E-B17B-665CB694220D}" srcOrd="0" destOrd="0" presId="urn:microsoft.com/office/officeart/2005/8/layout/chevron2"/>
    <dgm:cxn modelId="{9575F663-AAA6-42E7-BBAE-2EC4A4A2AE85}" srcId="{1599642D-7D4B-4F2E-9FBC-89FFBC758BF4}" destId="{C494D803-A4C6-427F-83C5-6468C9A0FDD9}" srcOrd="0" destOrd="0" parTransId="{57FB9251-14F7-441C-9D14-F591CB131484}" sibTransId="{C9C965B6-68F6-4B28-8220-C0D06DFA2406}"/>
    <dgm:cxn modelId="{CC4C2655-27D9-4719-A087-F15DD30B827C}" type="presOf" srcId="{E06252FB-EDA7-4397-83B2-46A4C5145B92}" destId="{62CDDD07-0E01-4E06-8F12-94449AB8E419}" srcOrd="0" destOrd="0" presId="urn:microsoft.com/office/officeart/2005/8/layout/chevron2"/>
    <dgm:cxn modelId="{8E96F77D-8A03-4287-A892-B62ABB0EC09B}" type="presOf" srcId="{3C0E26C3-2A2C-4785-8CFC-2D17C389397A}" destId="{D033255A-4506-4FDE-BB24-F6E2BB05F3EF}" srcOrd="0" destOrd="1" presId="urn:microsoft.com/office/officeart/2005/8/layout/chevron2"/>
    <dgm:cxn modelId="{083EAAA0-FEF6-4BF3-81F2-75E5362682DE}" srcId="{E06252FB-EDA7-4397-83B2-46A4C5145B92}" destId="{7AC16EAD-C8B5-4DF9-A66B-C7AF4B7AEFF4}" srcOrd="1" destOrd="0" parTransId="{3C7A3E85-8E51-40F0-B098-B42985816A66}" sibTransId="{52D56F42-4D3D-4369-97D9-190BA7732CA3}"/>
    <dgm:cxn modelId="{342949A4-CF4A-4B9B-8F07-8F1194E6270D}" srcId="{1599642D-7D4B-4F2E-9FBC-89FFBC758BF4}" destId="{E06252FB-EDA7-4397-83B2-46A4C5145B92}" srcOrd="2" destOrd="0" parTransId="{A4695FBE-33D0-4DA6-8F77-8FFAFF519852}" sibTransId="{D004CA8F-0E12-4EE3-8155-8617F0A04A5B}"/>
    <dgm:cxn modelId="{1DB48EB0-0546-4328-8586-98A76907B1A9}" srcId="{AC0DEF2F-F90C-4BC1-B782-FB025B986EAF}" destId="{B8F27161-3F94-486D-9105-31B7E3B9C0CC}" srcOrd="0" destOrd="0" parTransId="{E7EEB90D-9EAA-4063-AB72-9DFB2E61F1F1}" sibTransId="{44A6CA1B-3064-4CD9-97DF-091915F16A67}"/>
    <dgm:cxn modelId="{4AEF9FBD-2204-4C90-BB0D-6C137FEA1056}" type="presOf" srcId="{AC0DEF2F-F90C-4BC1-B782-FB025B986EAF}" destId="{71E56ACF-D833-465A-BF8F-6FCF9030D14A}" srcOrd="0" destOrd="0" presId="urn:microsoft.com/office/officeart/2005/8/layout/chevron2"/>
    <dgm:cxn modelId="{B6E4E7CA-85B8-4439-8878-630F5A92E29B}" srcId="{E06252FB-EDA7-4397-83B2-46A4C5145B92}" destId="{AEE233AD-32FE-4356-AFCE-3E57DED67930}" srcOrd="0" destOrd="0" parTransId="{7467F4E6-E20E-4726-8AB8-58474F34EC84}" sibTransId="{299A89A3-DC60-4F55-AF95-31D26F730BC6}"/>
    <dgm:cxn modelId="{B2E23CD8-F4BB-4FDC-AAF9-F8DEB1479890}" type="presOf" srcId="{92AE750B-0E7E-4795-8D29-E6DC4F93DDA6}" destId="{A5524D14-FE58-486E-B17B-665CB694220D}" srcOrd="0" destOrd="1" presId="urn:microsoft.com/office/officeart/2005/8/layout/chevron2"/>
    <dgm:cxn modelId="{A115B9E0-5E7F-4848-8267-1008DC2E2A47}" type="presOf" srcId="{7AC16EAD-C8B5-4DF9-A66B-C7AF4B7AEFF4}" destId="{CC451497-D4FF-4696-95AB-A36D03C9EE7A}" srcOrd="0" destOrd="1" presId="urn:microsoft.com/office/officeart/2005/8/layout/chevron2"/>
    <dgm:cxn modelId="{329038E1-B79C-4E60-BE50-A19AF0E37D35}" srcId="{1599642D-7D4B-4F2E-9FBC-89FFBC758BF4}" destId="{AC0DEF2F-F90C-4BC1-B782-FB025B986EAF}" srcOrd="1" destOrd="0" parTransId="{D1DB1B56-1A38-4F07-89FE-A890866361EC}" sibTransId="{6A9D1BB1-94C5-45A3-BF5D-7B444EFD850F}"/>
    <dgm:cxn modelId="{AAD4A5E9-BE62-4E27-B06E-FF9AE63FAD2A}" srcId="{C494D803-A4C6-427F-83C5-6468C9A0FDD9}" destId="{56FBE653-ED0D-466B-9D6D-9A899E850525}" srcOrd="0" destOrd="0" parTransId="{1D95C02B-0E9C-401B-9BF7-6CD75F173194}" sibTransId="{8B953EAF-CD57-4598-B27A-8DF9C694EA7B}"/>
    <dgm:cxn modelId="{0CE5D6E9-590D-4568-BA90-B0C3BF84FBF1}" srcId="{C494D803-A4C6-427F-83C5-6468C9A0FDD9}" destId="{92AE750B-0E7E-4795-8D29-E6DC4F93DDA6}" srcOrd="1" destOrd="0" parTransId="{1D897BF4-4086-48D3-9705-87B0A5D489B2}" sibTransId="{83D18FEA-9637-4D68-BD21-8F605316950B}"/>
    <dgm:cxn modelId="{884286F1-42C3-4850-BABC-430E5D936037}" type="presOf" srcId="{C494D803-A4C6-427F-83C5-6468C9A0FDD9}" destId="{75A81E0E-E661-414A-98C8-0D6B4A14F9BB}" srcOrd="0" destOrd="0" presId="urn:microsoft.com/office/officeart/2005/8/layout/chevron2"/>
    <dgm:cxn modelId="{C42F5D24-42A3-4614-922C-D7C25A52F1B1}" type="presParOf" srcId="{A0C3F999-6AE6-4BDD-AB85-88F70F0659E8}" destId="{190AE912-CC21-45EF-A9E4-AAFCEFF5A53C}" srcOrd="0" destOrd="0" presId="urn:microsoft.com/office/officeart/2005/8/layout/chevron2"/>
    <dgm:cxn modelId="{1C6BAA40-BAFA-46A7-8FE7-48BB122AB413}" type="presParOf" srcId="{190AE912-CC21-45EF-A9E4-AAFCEFF5A53C}" destId="{75A81E0E-E661-414A-98C8-0D6B4A14F9BB}" srcOrd="0" destOrd="0" presId="urn:microsoft.com/office/officeart/2005/8/layout/chevron2"/>
    <dgm:cxn modelId="{3FE5F795-2FCF-4EF8-9C34-CC409DF6A6E7}" type="presParOf" srcId="{190AE912-CC21-45EF-A9E4-AAFCEFF5A53C}" destId="{A5524D14-FE58-486E-B17B-665CB694220D}" srcOrd="1" destOrd="0" presId="urn:microsoft.com/office/officeart/2005/8/layout/chevron2"/>
    <dgm:cxn modelId="{758BC09C-8706-4028-82CB-4C29D4797CFC}" type="presParOf" srcId="{A0C3F999-6AE6-4BDD-AB85-88F70F0659E8}" destId="{555007C0-8E9B-42EE-BA0D-ED9E1BDFA865}" srcOrd="1" destOrd="0" presId="urn:microsoft.com/office/officeart/2005/8/layout/chevron2"/>
    <dgm:cxn modelId="{5FAF0186-F052-4C83-AEDE-F3886BDEBCDA}" type="presParOf" srcId="{A0C3F999-6AE6-4BDD-AB85-88F70F0659E8}" destId="{C2DFE469-B274-4BF0-B46E-B3B5BBD91659}" srcOrd="2" destOrd="0" presId="urn:microsoft.com/office/officeart/2005/8/layout/chevron2"/>
    <dgm:cxn modelId="{852920D7-3E5F-4A26-A275-AEE92D1D5E44}" type="presParOf" srcId="{C2DFE469-B274-4BF0-B46E-B3B5BBD91659}" destId="{71E56ACF-D833-465A-BF8F-6FCF9030D14A}" srcOrd="0" destOrd="0" presId="urn:microsoft.com/office/officeart/2005/8/layout/chevron2"/>
    <dgm:cxn modelId="{1D547D53-4457-4B3A-A95F-A9C064373F65}" type="presParOf" srcId="{C2DFE469-B274-4BF0-B46E-B3B5BBD91659}" destId="{D033255A-4506-4FDE-BB24-F6E2BB05F3EF}" srcOrd="1" destOrd="0" presId="urn:microsoft.com/office/officeart/2005/8/layout/chevron2"/>
    <dgm:cxn modelId="{D73833DE-C754-480A-8A68-2DC2FAF12A99}" type="presParOf" srcId="{A0C3F999-6AE6-4BDD-AB85-88F70F0659E8}" destId="{52C91C3B-70D8-4C66-A3AC-EA16F0C7602D}" srcOrd="3" destOrd="0" presId="urn:microsoft.com/office/officeart/2005/8/layout/chevron2"/>
    <dgm:cxn modelId="{0A7F0882-7180-4B2B-90A9-2A13C77D628A}" type="presParOf" srcId="{A0C3F999-6AE6-4BDD-AB85-88F70F0659E8}" destId="{D4A0B7EF-C244-4D66-AA7E-71A6CD5D50E9}" srcOrd="4" destOrd="0" presId="urn:microsoft.com/office/officeart/2005/8/layout/chevron2"/>
    <dgm:cxn modelId="{C1A2298C-C143-4672-8F18-1BDA185BF908}" type="presParOf" srcId="{D4A0B7EF-C244-4D66-AA7E-71A6CD5D50E9}" destId="{62CDDD07-0E01-4E06-8F12-94449AB8E419}" srcOrd="0" destOrd="0" presId="urn:microsoft.com/office/officeart/2005/8/layout/chevron2"/>
    <dgm:cxn modelId="{DAD5AA09-E6C1-490F-BDE8-FC933493CFD1}" type="presParOf" srcId="{D4A0B7EF-C244-4D66-AA7E-71A6CD5D50E9}" destId="{CC451497-D4FF-4696-95AB-A36D03C9EE7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A81E0E-E661-414A-98C8-0D6B4A14F9BB}">
      <dsp:nvSpPr>
        <dsp:cNvPr id="0" name=""/>
        <dsp:cNvSpPr/>
      </dsp:nvSpPr>
      <dsp:spPr>
        <a:xfrm rot="5400000">
          <a:off x="-239032" y="243931"/>
          <a:ext cx="1593549" cy="1115484"/>
        </a:xfrm>
        <a:prstGeom prst="chevron">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1200" kern="1200" dirty="0"/>
            <a:t>Starting</a:t>
          </a:r>
        </a:p>
        <a:p>
          <a:pPr marL="0" lvl="0" indent="0" algn="ctr" defTabSz="400050">
            <a:lnSpc>
              <a:spcPct val="90000"/>
            </a:lnSpc>
            <a:spcBef>
              <a:spcPct val="0"/>
            </a:spcBef>
            <a:spcAft>
              <a:spcPct val="35000"/>
            </a:spcAft>
            <a:buNone/>
          </a:pPr>
          <a:r>
            <a:rPr lang="en-US" sz="1200" kern="1200" dirty="0"/>
            <a:t>point</a:t>
          </a:r>
        </a:p>
      </dsp:txBody>
      <dsp:txXfrm rot="-5400000">
        <a:off x="1" y="562640"/>
        <a:ext cx="1115484" cy="478065"/>
      </dsp:txXfrm>
    </dsp:sp>
    <dsp:sp modelId="{A5524D14-FE58-486E-B17B-665CB694220D}">
      <dsp:nvSpPr>
        <dsp:cNvPr id="0" name=""/>
        <dsp:cNvSpPr/>
      </dsp:nvSpPr>
      <dsp:spPr>
        <a:xfrm rot="5400000">
          <a:off x="2867094" y="-1746710"/>
          <a:ext cx="1036351" cy="4539571"/>
        </a:xfrm>
        <a:prstGeom prst="round2Same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228600" lvl="1" indent="-228600" algn="ctr" defTabSz="977900">
            <a:lnSpc>
              <a:spcPct val="90000"/>
            </a:lnSpc>
            <a:spcBef>
              <a:spcPct val="0"/>
            </a:spcBef>
            <a:spcAft>
              <a:spcPct val="15000"/>
            </a:spcAft>
            <a:buFontTx/>
            <a:buNone/>
          </a:pPr>
          <a:r>
            <a:rPr lang="en-US" sz="2200" kern="1200" dirty="0"/>
            <a:t>RETAIL INCOME</a:t>
          </a:r>
        </a:p>
        <a:p>
          <a:pPr marL="171450" lvl="1" indent="-171450" algn="ctr" defTabSz="800100">
            <a:lnSpc>
              <a:spcPct val="90000"/>
            </a:lnSpc>
            <a:spcBef>
              <a:spcPct val="0"/>
            </a:spcBef>
            <a:spcAft>
              <a:spcPct val="15000"/>
            </a:spcAft>
            <a:buFontTx/>
            <a:buNone/>
          </a:pPr>
          <a:r>
            <a:rPr lang="en-US" sz="1800" kern="1200" dirty="0"/>
            <a:t>(Product Sales)</a:t>
          </a:r>
        </a:p>
      </dsp:txBody>
      <dsp:txXfrm rot="-5400000">
        <a:off x="1115484" y="55490"/>
        <a:ext cx="4488981" cy="935171"/>
      </dsp:txXfrm>
    </dsp:sp>
    <dsp:sp modelId="{71E56ACF-D833-465A-BF8F-6FCF9030D14A}">
      <dsp:nvSpPr>
        <dsp:cNvPr id="0" name=""/>
        <dsp:cNvSpPr/>
      </dsp:nvSpPr>
      <dsp:spPr>
        <a:xfrm rot="5400000">
          <a:off x="-239032" y="1643591"/>
          <a:ext cx="1593549" cy="1115484"/>
        </a:xfrm>
        <a:prstGeom prst="chevron">
          <a:avLst/>
        </a:prstGeom>
        <a:gradFill rotWithShape="0">
          <a:gsLst>
            <a:gs pos="0">
              <a:schemeClr val="accent5">
                <a:hueOff val="-3379271"/>
                <a:satOff val="-8710"/>
                <a:lumOff val="-5883"/>
                <a:alphaOff val="0"/>
                <a:shade val="51000"/>
                <a:satMod val="130000"/>
              </a:schemeClr>
            </a:gs>
            <a:gs pos="80000">
              <a:schemeClr val="accent5">
                <a:hueOff val="-3379271"/>
                <a:satOff val="-8710"/>
                <a:lumOff val="-5883"/>
                <a:alphaOff val="0"/>
                <a:shade val="93000"/>
                <a:satMod val="130000"/>
              </a:schemeClr>
            </a:gs>
            <a:gs pos="100000">
              <a:schemeClr val="accent5">
                <a:hueOff val="-3379271"/>
                <a:satOff val="-8710"/>
                <a:lumOff val="-588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1200" kern="1200" dirty="0"/>
            <a:t>Stability </a:t>
          </a:r>
        </a:p>
        <a:p>
          <a:pPr marL="0" lvl="0" indent="0" algn="ctr" defTabSz="400050">
            <a:lnSpc>
              <a:spcPct val="90000"/>
            </a:lnSpc>
            <a:spcBef>
              <a:spcPct val="0"/>
            </a:spcBef>
            <a:spcAft>
              <a:spcPct val="35000"/>
            </a:spcAft>
            <a:buNone/>
          </a:pPr>
          <a:r>
            <a:rPr lang="en-US" sz="1200" kern="1200" dirty="0"/>
            <a:t>point</a:t>
          </a:r>
        </a:p>
      </dsp:txBody>
      <dsp:txXfrm rot="-5400000">
        <a:off x="1" y="1962300"/>
        <a:ext cx="1115484" cy="478065"/>
      </dsp:txXfrm>
    </dsp:sp>
    <dsp:sp modelId="{D033255A-4506-4FDE-BB24-F6E2BB05F3EF}">
      <dsp:nvSpPr>
        <dsp:cNvPr id="0" name=""/>
        <dsp:cNvSpPr/>
      </dsp:nvSpPr>
      <dsp:spPr>
        <a:xfrm rot="5400000">
          <a:off x="2867366" y="-347323"/>
          <a:ext cx="1035806" cy="4539571"/>
        </a:xfrm>
        <a:prstGeom prst="round2SameRect">
          <a:avLst/>
        </a:prstGeom>
        <a:solidFill>
          <a:schemeClr val="lt1">
            <a:alpha val="90000"/>
            <a:hueOff val="0"/>
            <a:satOff val="0"/>
            <a:lumOff val="0"/>
            <a:alphaOff val="0"/>
          </a:schemeClr>
        </a:solidFill>
        <a:ln w="9525" cap="flat" cmpd="sng" algn="ctr">
          <a:solidFill>
            <a:schemeClr val="accent5">
              <a:hueOff val="-3379271"/>
              <a:satOff val="-8710"/>
              <a:lumOff val="-5883"/>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228600" lvl="1" indent="-228600" algn="ctr" defTabSz="977900">
            <a:lnSpc>
              <a:spcPct val="90000"/>
            </a:lnSpc>
            <a:spcBef>
              <a:spcPct val="0"/>
            </a:spcBef>
            <a:spcAft>
              <a:spcPct val="15000"/>
            </a:spcAft>
            <a:buFontTx/>
            <a:buNone/>
          </a:pPr>
          <a:r>
            <a:rPr lang="en-US" sz="2200" kern="1200" dirty="0"/>
            <a:t>MID INCOME</a:t>
          </a:r>
        </a:p>
        <a:p>
          <a:pPr marL="171450" lvl="1" indent="-171450" algn="ctr" defTabSz="800100">
            <a:lnSpc>
              <a:spcPct val="90000"/>
            </a:lnSpc>
            <a:spcBef>
              <a:spcPct val="0"/>
            </a:spcBef>
            <a:spcAft>
              <a:spcPct val="15000"/>
            </a:spcAft>
            <a:buFontTx/>
            <a:buNone/>
          </a:pPr>
          <a:r>
            <a:rPr lang="en-US" sz="1800" kern="1200" dirty="0"/>
            <a:t>(Sponsor Bonus, Pack Bonus etc.)</a:t>
          </a:r>
        </a:p>
      </dsp:txBody>
      <dsp:txXfrm rot="-5400000">
        <a:off x="1115484" y="1455123"/>
        <a:ext cx="4489007" cy="934678"/>
      </dsp:txXfrm>
    </dsp:sp>
    <dsp:sp modelId="{62CDDD07-0E01-4E06-8F12-94449AB8E419}">
      <dsp:nvSpPr>
        <dsp:cNvPr id="0" name=""/>
        <dsp:cNvSpPr/>
      </dsp:nvSpPr>
      <dsp:spPr>
        <a:xfrm rot="5400000">
          <a:off x="-239032" y="3043250"/>
          <a:ext cx="1593549" cy="1115484"/>
        </a:xfrm>
        <a:prstGeom prst="chevron">
          <a:avLst/>
        </a:prstGeom>
        <a:gradFill rotWithShape="0">
          <a:gsLst>
            <a:gs pos="0">
              <a:schemeClr val="accent5">
                <a:hueOff val="-6758543"/>
                <a:satOff val="-17419"/>
                <a:lumOff val="-11765"/>
                <a:alphaOff val="0"/>
                <a:shade val="51000"/>
                <a:satMod val="130000"/>
              </a:schemeClr>
            </a:gs>
            <a:gs pos="80000">
              <a:schemeClr val="accent5">
                <a:hueOff val="-6758543"/>
                <a:satOff val="-17419"/>
                <a:lumOff val="-11765"/>
                <a:alphaOff val="0"/>
                <a:shade val="93000"/>
                <a:satMod val="130000"/>
              </a:schemeClr>
            </a:gs>
            <a:gs pos="100000">
              <a:schemeClr val="accent5">
                <a:hueOff val="-6758543"/>
                <a:satOff val="-17419"/>
                <a:lumOff val="-1176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1200" kern="1200" dirty="0"/>
            <a:t>Peak income</a:t>
          </a:r>
        </a:p>
        <a:p>
          <a:pPr marL="0" lvl="0" indent="0" algn="ctr" defTabSz="400050">
            <a:lnSpc>
              <a:spcPct val="90000"/>
            </a:lnSpc>
            <a:spcBef>
              <a:spcPct val="0"/>
            </a:spcBef>
            <a:spcAft>
              <a:spcPct val="35000"/>
            </a:spcAft>
            <a:buNone/>
          </a:pPr>
          <a:r>
            <a:rPr lang="en-US" sz="1200" kern="1200" dirty="0"/>
            <a:t>point</a:t>
          </a:r>
        </a:p>
      </dsp:txBody>
      <dsp:txXfrm rot="-5400000">
        <a:off x="1" y="3361959"/>
        <a:ext cx="1115484" cy="478065"/>
      </dsp:txXfrm>
    </dsp:sp>
    <dsp:sp modelId="{CC451497-D4FF-4696-95AB-A36D03C9EE7A}">
      <dsp:nvSpPr>
        <dsp:cNvPr id="0" name=""/>
        <dsp:cNvSpPr/>
      </dsp:nvSpPr>
      <dsp:spPr>
        <a:xfrm rot="5400000">
          <a:off x="2867366" y="1052335"/>
          <a:ext cx="1035806" cy="4539571"/>
        </a:xfrm>
        <a:prstGeom prst="round2SameRect">
          <a:avLst/>
        </a:prstGeom>
        <a:solidFill>
          <a:schemeClr val="lt1">
            <a:alpha val="90000"/>
            <a:hueOff val="0"/>
            <a:satOff val="0"/>
            <a:lumOff val="0"/>
            <a:alphaOff val="0"/>
          </a:schemeClr>
        </a:solidFill>
        <a:ln w="9525" cap="flat" cmpd="sng" algn="ctr">
          <a:solidFill>
            <a:schemeClr val="accent5">
              <a:hueOff val="-6758543"/>
              <a:satOff val="-17419"/>
              <a:lumOff val="-11765"/>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228600" lvl="1" indent="-228600" algn="ctr" defTabSz="977900">
            <a:lnSpc>
              <a:spcPct val="90000"/>
            </a:lnSpc>
            <a:spcBef>
              <a:spcPct val="0"/>
            </a:spcBef>
            <a:spcAft>
              <a:spcPct val="15000"/>
            </a:spcAft>
            <a:buFontTx/>
            <a:buNone/>
          </a:pPr>
          <a:r>
            <a:rPr lang="en-US" sz="2200" kern="1200" dirty="0"/>
            <a:t>RESIDUAL INCOME</a:t>
          </a:r>
        </a:p>
        <a:p>
          <a:pPr marL="171450" lvl="1" indent="-171450" algn="ctr" defTabSz="800100">
            <a:lnSpc>
              <a:spcPct val="90000"/>
            </a:lnSpc>
            <a:spcBef>
              <a:spcPct val="0"/>
            </a:spcBef>
            <a:spcAft>
              <a:spcPct val="15000"/>
            </a:spcAft>
            <a:buFontTx/>
            <a:buNone/>
          </a:pPr>
          <a:r>
            <a:rPr lang="en-US" sz="1800" kern="1200" dirty="0"/>
            <a:t>(Generational Bonus, Shares etc.)</a:t>
          </a:r>
        </a:p>
      </dsp:txBody>
      <dsp:txXfrm rot="-5400000">
        <a:off x="1115484" y="2854781"/>
        <a:ext cx="4489007" cy="93467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2D398B-A694-45A3-AE62-FD017850F75D}" type="datetimeFigureOut">
              <a:rPr lang="en-US" smtClean="0"/>
              <a:t>1/14/2021</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F6425A-DE74-4FE8-A51F-89BC955437F3}" type="slidenum">
              <a:rPr lang="en-US" smtClean="0"/>
              <a:t>‹#›</a:t>
            </a:fld>
            <a:endParaRPr lang="en-US"/>
          </a:p>
        </p:txBody>
      </p:sp>
    </p:spTree>
    <p:extLst>
      <p:ext uri="{BB962C8B-B14F-4D97-AF65-F5344CB8AC3E}">
        <p14:creationId xmlns:p14="http://schemas.microsoft.com/office/powerpoint/2010/main" val="1673614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PlaceHolder 1"/>
          <p:cNvSpPr>
            <a:spLocks noGrp="1" noRot="1" noChangeAspect="1"/>
          </p:cNvSpPr>
          <p:nvPr>
            <p:ph type="sldImg"/>
          </p:nvPr>
        </p:nvSpPr>
        <p:spPr>
          <a:xfrm>
            <a:off x="1200150" y="1143000"/>
            <a:ext cx="4457700" cy="3086100"/>
          </a:xfrm>
          <a:prstGeom prst="rect">
            <a:avLst/>
          </a:prstGeom>
        </p:spPr>
      </p:sp>
      <p:sp>
        <p:nvSpPr>
          <p:cNvPr id="74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742" name="TextShape 3"/>
          <p:cNvSpPr txBox="1"/>
          <p:nvPr/>
        </p:nvSpPr>
        <p:spPr>
          <a:xfrm>
            <a:off x="3884760" y="8685360"/>
            <a:ext cx="2971440" cy="458280"/>
          </a:xfrm>
          <a:prstGeom prst="rect">
            <a:avLst/>
          </a:prstGeom>
          <a:noFill/>
          <a:ln>
            <a:noFill/>
          </a:ln>
        </p:spPr>
        <p:txBody>
          <a:bodyPr anchor="b">
            <a:noAutofit/>
          </a:bodyPr>
          <a:lstStyle/>
          <a:p>
            <a:pPr algn="r" defTabSz="457200"/>
            <a:fld id="{465AF040-44BA-4B02-91C4-26228628F0B6}" type="slidenum">
              <a:rPr lang="en-US" sz="1200" spc="-1">
                <a:solidFill>
                  <a:srgbClr val="000000"/>
                </a:solidFill>
              </a:rPr>
              <a:pPr algn="r" defTabSz="457200"/>
              <a:t>6</a:t>
            </a:fld>
            <a:endParaRPr lang="en-US" sz="1200" spc="-1" dirty="0">
              <a:solidFill>
                <a:prstClr val="black"/>
              </a:solidFill>
              <a:latin typeface="Times New Roman"/>
            </a:endParaRPr>
          </a:p>
        </p:txBody>
      </p:sp>
    </p:spTree>
    <p:extLst>
      <p:ext uri="{BB962C8B-B14F-4D97-AF65-F5344CB8AC3E}">
        <p14:creationId xmlns:p14="http://schemas.microsoft.com/office/powerpoint/2010/main" val="4141563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CF0C62-9A4D-490B-AA4A-74B7E76B2820}"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4D3AAC-DDB4-4014-803D-5AE80657CE34}" type="slidenum">
              <a:rPr lang="en-US" smtClean="0"/>
              <a:t>‹#›</a:t>
            </a:fld>
            <a:endParaRPr lang="en-US"/>
          </a:p>
        </p:txBody>
      </p:sp>
    </p:spTree>
    <p:extLst>
      <p:ext uri="{BB962C8B-B14F-4D97-AF65-F5344CB8AC3E}">
        <p14:creationId xmlns:p14="http://schemas.microsoft.com/office/powerpoint/2010/main" val="134264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CF0C62-9A4D-490B-AA4A-74B7E76B2820}"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4D3AAC-DDB4-4014-803D-5AE80657CE34}" type="slidenum">
              <a:rPr lang="en-US" smtClean="0"/>
              <a:t>‹#›</a:t>
            </a:fld>
            <a:endParaRPr lang="en-US"/>
          </a:p>
        </p:txBody>
      </p:sp>
    </p:spTree>
    <p:extLst>
      <p:ext uri="{BB962C8B-B14F-4D97-AF65-F5344CB8AC3E}">
        <p14:creationId xmlns:p14="http://schemas.microsoft.com/office/powerpoint/2010/main" val="40063741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220595346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681120" y="365040"/>
            <a:ext cx="8543520" cy="614412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313454860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9"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0"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1"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14035391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3"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4"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5" name="PlaceHolder 4"/>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28880811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7"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8"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9" name="PlaceHolder 4"/>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421526294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1" name="PlaceHolder 2"/>
          <p:cNvSpPr>
            <a:spLocks noGrp="1"/>
          </p:cNvSpPr>
          <p:nvPr>
            <p:ph type="body"/>
          </p:nvPr>
        </p:nvSpPr>
        <p:spPr>
          <a:xfrm>
            <a:off x="681120" y="182556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2" name="PlaceHolder 3"/>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415443891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4"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5"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6"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7" name="PlaceHolder 5"/>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7866116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9" name="PlaceHolder 2"/>
          <p:cNvSpPr>
            <a:spLocks noGrp="1"/>
          </p:cNvSpPr>
          <p:nvPr>
            <p:ph type="body"/>
          </p:nvPr>
        </p:nvSpPr>
        <p:spPr>
          <a:xfrm>
            <a:off x="68112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0" name="PlaceHolder 3"/>
          <p:cNvSpPr>
            <a:spLocks noGrp="1"/>
          </p:cNvSpPr>
          <p:nvPr>
            <p:ph type="body"/>
          </p:nvPr>
        </p:nvSpPr>
        <p:spPr>
          <a:xfrm>
            <a:off x="356976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1" name="PlaceHolder 4"/>
          <p:cNvSpPr>
            <a:spLocks noGrp="1"/>
          </p:cNvSpPr>
          <p:nvPr>
            <p:ph type="body"/>
          </p:nvPr>
        </p:nvSpPr>
        <p:spPr>
          <a:xfrm>
            <a:off x="645840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2" name="PlaceHolder 5"/>
          <p:cNvSpPr>
            <a:spLocks noGrp="1"/>
          </p:cNvSpPr>
          <p:nvPr>
            <p:ph type="body"/>
          </p:nvPr>
        </p:nvSpPr>
        <p:spPr>
          <a:xfrm>
            <a:off x="68112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3" name="PlaceHolder 6"/>
          <p:cNvSpPr>
            <a:spLocks noGrp="1"/>
          </p:cNvSpPr>
          <p:nvPr>
            <p:ph type="body"/>
          </p:nvPr>
        </p:nvSpPr>
        <p:spPr>
          <a:xfrm>
            <a:off x="356976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4" name="PlaceHolder 7"/>
          <p:cNvSpPr>
            <a:spLocks noGrp="1"/>
          </p:cNvSpPr>
          <p:nvPr>
            <p:ph type="body"/>
          </p:nvPr>
        </p:nvSpPr>
        <p:spPr>
          <a:xfrm>
            <a:off x="645840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257579919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3720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3"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74" name="PlaceHolder 2"/>
          <p:cNvSpPr>
            <a:spLocks noGrp="1"/>
          </p:cNvSpPr>
          <p:nvPr>
            <p:ph type="subTitle"/>
          </p:nvPr>
        </p:nvSpPr>
        <p:spPr>
          <a:xfrm>
            <a:off x="681120" y="1825560"/>
            <a:ext cx="8543520" cy="435096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1284891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CF0C62-9A4D-490B-AA4A-74B7E76B2820}"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4D3AAC-DDB4-4014-803D-5AE80657CE34}" type="slidenum">
              <a:rPr lang="en-US" smtClean="0"/>
              <a:t>‹#›</a:t>
            </a:fld>
            <a:endParaRPr lang="en-US"/>
          </a:p>
        </p:txBody>
      </p:sp>
    </p:spTree>
    <p:extLst>
      <p:ext uri="{BB962C8B-B14F-4D97-AF65-F5344CB8AC3E}">
        <p14:creationId xmlns:p14="http://schemas.microsoft.com/office/powerpoint/2010/main" val="49250441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76" name="PlaceHolder 2"/>
          <p:cNvSpPr>
            <a:spLocks noGrp="1"/>
          </p:cNvSpPr>
          <p:nvPr>
            <p:ph type="body"/>
          </p:nvPr>
        </p:nvSpPr>
        <p:spPr>
          <a:xfrm>
            <a:off x="681120" y="1825560"/>
            <a:ext cx="854352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66647327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78"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9"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4351573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0"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155324090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1" name="PlaceHolder 1"/>
          <p:cNvSpPr>
            <a:spLocks noGrp="1"/>
          </p:cNvSpPr>
          <p:nvPr>
            <p:ph type="subTitle"/>
          </p:nvPr>
        </p:nvSpPr>
        <p:spPr>
          <a:xfrm>
            <a:off x="681120" y="365040"/>
            <a:ext cx="8543520" cy="614412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256197532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83"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4"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5"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03151369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87"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8"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9" name="PlaceHolder 4"/>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23689283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91"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2"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3" name="PlaceHolder 4"/>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29330783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95" name="PlaceHolder 2"/>
          <p:cNvSpPr>
            <a:spLocks noGrp="1"/>
          </p:cNvSpPr>
          <p:nvPr>
            <p:ph type="body"/>
          </p:nvPr>
        </p:nvSpPr>
        <p:spPr>
          <a:xfrm>
            <a:off x="681120" y="182556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6" name="PlaceHolder 3"/>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44246819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98"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9"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0"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1" name="PlaceHolder 5"/>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17201622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03" name="PlaceHolder 2"/>
          <p:cNvSpPr>
            <a:spLocks noGrp="1"/>
          </p:cNvSpPr>
          <p:nvPr>
            <p:ph type="body"/>
          </p:nvPr>
        </p:nvSpPr>
        <p:spPr>
          <a:xfrm>
            <a:off x="68112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4" name="PlaceHolder 3"/>
          <p:cNvSpPr>
            <a:spLocks noGrp="1"/>
          </p:cNvSpPr>
          <p:nvPr>
            <p:ph type="body"/>
          </p:nvPr>
        </p:nvSpPr>
        <p:spPr>
          <a:xfrm>
            <a:off x="356976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5" name="PlaceHolder 4"/>
          <p:cNvSpPr>
            <a:spLocks noGrp="1"/>
          </p:cNvSpPr>
          <p:nvPr>
            <p:ph type="body"/>
          </p:nvPr>
        </p:nvSpPr>
        <p:spPr>
          <a:xfrm>
            <a:off x="645840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6" name="PlaceHolder 5"/>
          <p:cNvSpPr>
            <a:spLocks noGrp="1"/>
          </p:cNvSpPr>
          <p:nvPr>
            <p:ph type="body"/>
          </p:nvPr>
        </p:nvSpPr>
        <p:spPr>
          <a:xfrm>
            <a:off x="68112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7" name="PlaceHolder 6"/>
          <p:cNvSpPr>
            <a:spLocks noGrp="1"/>
          </p:cNvSpPr>
          <p:nvPr>
            <p:ph type="body"/>
          </p:nvPr>
        </p:nvSpPr>
        <p:spPr>
          <a:xfrm>
            <a:off x="356976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8" name="PlaceHolder 7"/>
          <p:cNvSpPr>
            <a:spLocks noGrp="1"/>
          </p:cNvSpPr>
          <p:nvPr>
            <p:ph type="body"/>
          </p:nvPr>
        </p:nvSpPr>
        <p:spPr>
          <a:xfrm>
            <a:off x="645840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4101452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D353C1-CDED-8043-8BA9-E5F17E9CDC33}" type="datetimeFigureOut">
              <a:rPr lang="en-US" smtClean="0">
                <a:solidFill>
                  <a:prstClr val="black">
                    <a:tint val="75000"/>
                  </a:prstClr>
                </a:solidFill>
              </a:rPr>
              <a:pPr/>
              <a:t>1/14/2021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9494AB-B230-8C42-8283-C8FB5F8D78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993345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07560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5"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16" name="PlaceHolder 2"/>
          <p:cNvSpPr>
            <a:spLocks noGrp="1"/>
          </p:cNvSpPr>
          <p:nvPr>
            <p:ph type="subTitle"/>
          </p:nvPr>
        </p:nvSpPr>
        <p:spPr>
          <a:xfrm>
            <a:off x="681120" y="1825560"/>
            <a:ext cx="8543520" cy="435096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269323604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18" name="PlaceHolder 2"/>
          <p:cNvSpPr>
            <a:spLocks noGrp="1"/>
          </p:cNvSpPr>
          <p:nvPr>
            <p:ph type="body"/>
          </p:nvPr>
        </p:nvSpPr>
        <p:spPr>
          <a:xfrm>
            <a:off x="681120" y="1825560"/>
            <a:ext cx="854352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87697300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20"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21"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56220321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2"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423672486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3" name="PlaceHolder 1"/>
          <p:cNvSpPr>
            <a:spLocks noGrp="1"/>
          </p:cNvSpPr>
          <p:nvPr>
            <p:ph type="subTitle"/>
          </p:nvPr>
        </p:nvSpPr>
        <p:spPr>
          <a:xfrm>
            <a:off x="681120" y="365040"/>
            <a:ext cx="8543520" cy="614412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188133173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25"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26"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27"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9213363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29"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30"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31" name="PlaceHolder 4"/>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229807943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33"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34"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35" name="PlaceHolder 4"/>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251551522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37" name="PlaceHolder 2"/>
          <p:cNvSpPr>
            <a:spLocks noGrp="1"/>
          </p:cNvSpPr>
          <p:nvPr>
            <p:ph type="body"/>
          </p:nvPr>
        </p:nvSpPr>
        <p:spPr>
          <a:xfrm>
            <a:off x="681120" y="182556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38" name="PlaceHolder 3"/>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589485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353C1-CDED-8043-8BA9-E5F17E9CDC33}" type="datetimeFigureOut">
              <a:rPr lang="en-US" smtClean="0">
                <a:solidFill>
                  <a:prstClr val="black">
                    <a:tint val="75000"/>
                  </a:prstClr>
                </a:solidFill>
              </a:rPr>
              <a:pPr/>
              <a:t>1/14/2021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9494AB-B230-8C42-8283-C8FB5F8D78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437722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40"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1"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2"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3" name="PlaceHolder 5"/>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60964308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45" name="PlaceHolder 2"/>
          <p:cNvSpPr>
            <a:spLocks noGrp="1"/>
          </p:cNvSpPr>
          <p:nvPr>
            <p:ph type="body"/>
          </p:nvPr>
        </p:nvSpPr>
        <p:spPr>
          <a:xfrm>
            <a:off x="68112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6" name="PlaceHolder 3"/>
          <p:cNvSpPr>
            <a:spLocks noGrp="1"/>
          </p:cNvSpPr>
          <p:nvPr>
            <p:ph type="body"/>
          </p:nvPr>
        </p:nvSpPr>
        <p:spPr>
          <a:xfrm>
            <a:off x="356976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7" name="PlaceHolder 4"/>
          <p:cNvSpPr>
            <a:spLocks noGrp="1"/>
          </p:cNvSpPr>
          <p:nvPr>
            <p:ph type="body"/>
          </p:nvPr>
        </p:nvSpPr>
        <p:spPr>
          <a:xfrm>
            <a:off x="645840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8" name="PlaceHolder 5"/>
          <p:cNvSpPr>
            <a:spLocks noGrp="1"/>
          </p:cNvSpPr>
          <p:nvPr>
            <p:ph type="body"/>
          </p:nvPr>
        </p:nvSpPr>
        <p:spPr>
          <a:xfrm>
            <a:off x="68112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9" name="PlaceHolder 6"/>
          <p:cNvSpPr>
            <a:spLocks noGrp="1"/>
          </p:cNvSpPr>
          <p:nvPr>
            <p:ph type="body"/>
          </p:nvPr>
        </p:nvSpPr>
        <p:spPr>
          <a:xfrm>
            <a:off x="356976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50" name="PlaceHolder 7"/>
          <p:cNvSpPr>
            <a:spLocks noGrp="1"/>
          </p:cNvSpPr>
          <p:nvPr>
            <p:ph type="body"/>
          </p:nvPr>
        </p:nvSpPr>
        <p:spPr>
          <a:xfrm>
            <a:off x="645840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269785347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25352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0" name="PlaceHolder 2"/>
          <p:cNvSpPr>
            <a:spLocks noGrp="1"/>
          </p:cNvSpPr>
          <p:nvPr>
            <p:ph type="subTitle"/>
          </p:nvPr>
        </p:nvSpPr>
        <p:spPr>
          <a:xfrm>
            <a:off x="681120" y="1825560"/>
            <a:ext cx="8543520" cy="435096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331795282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2" name="PlaceHolder 2"/>
          <p:cNvSpPr>
            <a:spLocks noGrp="1"/>
          </p:cNvSpPr>
          <p:nvPr>
            <p:ph type="body"/>
          </p:nvPr>
        </p:nvSpPr>
        <p:spPr>
          <a:xfrm>
            <a:off x="681120" y="1825560"/>
            <a:ext cx="854352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6110530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4"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5"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62173561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295287909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681120" y="365040"/>
            <a:ext cx="8543520" cy="614412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164254490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9"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0"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1"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89208137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3"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4"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5" name="PlaceHolder 4"/>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33157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3D353C1-CDED-8043-8BA9-E5F17E9CDC33}" type="datetimeFigureOut">
              <a:rPr lang="en-US" smtClean="0">
                <a:solidFill>
                  <a:prstClr val="black">
                    <a:tint val="75000"/>
                  </a:prstClr>
                </a:solidFill>
              </a:rPr>
              <a:pPr/>
              <a:t>1/14/2021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9494AB-B230-8C42-8283-C8FB5F8D78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382236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7"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8"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9" name="PlaceHolder 4"/>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27309444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1" name="PlaceHolder 2"/>
          <p:cNvSpPr>
            <a:spLocks noGrp="1"/>
          </p:cNvSpPr>
          <p:nvPr>
            <p:ph type="body"/>
          </p:nvPr>
        </p:nvSpPr>
        <p:spPr>
          <a:xfrm>
            <a:off x="681120" y="182556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2" name="PlaceHolder 3"/>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44875752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4"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5"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6"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7" name="PlaceHolder 5"/>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9283538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9" name="PlaceHolder 2"/>
          <p:cNvSpPr>
            <a:spLocks noGrp="1"/>
          </p:cNvSpPr>
          <p:nvPr>
            <p:ph type="body"/>
          </p:nvPr>
        </p:nvSpPr>
        <p:spPr>
          <a:xfrm>
            <a:off x="68112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0" name="PlaceHolder 3"/>
          <p:cNvSpPr>
            <a:spLocks noGrp="1"/>
          </p:cNvSpPr>
          <p:nvPr>
            <p:ph type="body"/>
          </p:nvPr>
        </p:nvSpPr>
        <p:spPr>
          <a:xfrm>
            <a:off x="356976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1" name="PlaceHolder 4"/>
          <p:cNvSpPr>
            <a:spLocks noGrp="1"/>
          </p:cNvSpPr>
          <p:nvPr>
            <p:ph type="body"/>
          </p:nvPr>
        </p:nvSpPr>
        <p:spPr>
          <a:xfrm>
            <a:off x="645840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2" name="PlaceHolder 5"/>
          <p:cNvSpPr>
            <a:spLocks noGrp="1"/>
          </p:cNvSpPr>
          <p:nvPr>
            <p:ph type="body"/>
          </p:nvPr>
        </p:nvSpPr>
        <p:spPr>
          <a:xfrm>
            <a:off x="68112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3" name="PlaceHolder 6"/>
          <p:cNvSpPr>
            <a:spLocks noGrp="1"/>
          </p:cNvSpPr>
          <p:nvPr>
            <p:ph type="body"/>
          </p:nvPr>
        </p:nvSpPr>
        <p:spPr>
          <a:xfrm>
            <a:off x="356976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4" name="PlaceHolder 7"/>
          <p:cNvSpPr>
            <a:spLocks noGrp="1"/>
          </p:cNvSpPr>
          <p:nvPr>
            <p:ph type="body"/>
          </p:nvPr>
        </p:nvSpPr>
        <p:spPr>
          <a:xfrm>
            <a:off x="645840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2821534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D353C1-CDED-8043-8BA9-E5F17E9CDC33}" type="datetimeFigureOut">
              <a:rPr lang="en-US" smtClean="0">
                <a:solidFill>
                  <a:prstClr val="black">
                    <a:tint val="75000"/>
                  </a:prstClr>
                </a:solidFill>
              </a:rPr>
              <a:pPr/>
              <a:t>1/14/2021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99494AB-B230-8C42-8283-C8FB5F8D78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2905121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D353C1-CDED-8043-8BA9-E5F17E9CDC33}" type="datetimeFigureOut">
              <a:rPr lang="en-US" smtClean="0">
                <a:solidFill>
                  <a:prstClr val="black">
                    <a:tint val="75000"/>
                  </a:prstClr>
                </a:solidFill>
              </a:rPr>
              <a:pPr/>
              <a:t>1/14/2021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99494AB-B230-8C42-8283-C8FB5F8D78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345093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D353C1-CDED-8043-8BA9-E5F17E9CDC33}" type="datetimeFigureOut">
              <a:rPr lang="en-US" smtClean="0">
                <a:solidFill>
                  <a:prstClr val="black">
                    <a:tint val="75000"/>
                  </a:prstClr>
                </a:solidFill>
              </a:rPr>
              <a:pPr/>
              <a:t>1/14/2021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99494AB-B230-8C42-8283-C8FB5F8D78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371653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D353C1-CDED-8043-8BA9-E5F17E9CDC33}" type="datetimeFigureOut">
              <a:rPr lang="en-US" smtClean="0">
                <a:solidFill>
                  <a:prstClr val="black">
                    <a:tint val="75000"/>
                  </a:prstClr>
                </a:solidFill>
              </a:rPr>
              <a:pPr/>
              <a:t>1/14/2021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99494AB-B230-8C42-8283-C8FB5F8D78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718139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3D353C1-CDED-8043-8BA9-E5F17E9CDC33}" type="datetimeFigureOut">
              <a:rPr lang="en-US" smtClean="0">
                <a:solidFill>
                  <a:prstClr val="black">
                    <a:tint val="75000"/>
                  </a:prstClr>
                </a:solidFill>
              </a:rPr>
              <a:pPr/>
              <a:t>1/14/2021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99494AB-B230-8C42-8283-C8FB5F8D78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462633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CF0C62-9A4D-490B-AA4A-74B7E76B2820}"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4D3AAC-DDB4-4014-803D-5AE80657CE34}" type="slidenum">
              <a:rPr lang="en-US" smtClean="0"/>
              <a:t>‹#›</a:t>
            </a:fld>
            <a:endParaRPr lang="en-US"/>
          </a:p>
        </p:txBody>
      </p:sp>
    </p:spTree>
    <p:extLst>
      <p:ext uri="{BB962C8B-B14F-4D97-AF65-F5344CB8AC3E}">
        <p14:creationId xmlns:p14="http://schemas.microsoft.com/office/powerpoint/2010/main" val="2609794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3D353C1-CDED-8043-8BA9-E5F17E9CDC33}" type="datetimeFigureOut">
              <a:rPr lang="en-US" smtClean="0">
                <a:solidFill>
                  <a:prstClr val="black">
                    <a:tint val="75000"/>
                  </a:prstClr>
                </a:solidFill>
              </a:rPr>
              <a:pPr/>
              <a:t>1/14/2021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99494AB-B230-8C42-8283-C8FB5F8D78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635871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353C1-CDED-8043-8BA9-E5F17E9CDC33}" type="datetimeFigureOut">
              <a:rPr lang="en-US" smtClean="0">
                <a:solidFill>
                  <a:prstClr val="black">
                    <a:tint val="75000"/>
                  </a:prstClr>
                </a:solidFill>
              </a:rPr>
              <a:pPr/>
              <a:t>1/14/2021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9494AB-B230-8C42-8283-C8FB5F8D78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175246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353C1-CDED-8043-8BA9-E5F17E9CDC33}" type="datetimeFigureOut">
              <a:rPr lang="en-US" smtClean="0">
                <a:solidFill>
                  <a:prstClr val="black">
                    <a:tint val="75000"/>
                  </a:prstClr>
                </a:solidFill>
              </a:rPr>
              <a:pPr/>
              <a:t>1/14/2021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9494AB-B230-8C42-8283-C8FB5F8D78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435261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681120" y="1825560"/>
            <a:ext cx="8543520" cy="435096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37603102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4"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5"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6958776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D353C1-CDED-8043-8BA9-E5F17E9CDC33}" type="datetimeFigureOut">
              <a:rPr lang="en-US" smtClean="0">
                <a:solidFill>
                  <a:prstClr val="black">
                    <a:tint val="75000"/>
                  </a:prstClr>
                </a:solidFill>
              </a:rPr>
              <a:pPr/>
              <a:t>1/14/2021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9494AB-B230-8C42-8283-C8FB5F8D78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747557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353C1-CDED-8043-8BA9-E5F17E9CDC33}" type="datetimeFigureOut">
              <a:rPr lang="en-US" smtClean="0">
                <a:solidFill>
                  <a:prstClr val="black">
                    <a:tint val="75000"/>
                  </a:prstClr>
                </a:solidFill>
              </a:rPr>
              <a:pPr/>
              <a:t>1/14/2021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9494AB-B230-8C42-8283-C8FB5F8D78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399949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3D353C1-CDED-8043-8BA9-E5F17E9CDC33}" type="datetimeFigureOut">
              <a:rPr lang="en-US" smtClean="0">
                <a:solidFill>
                  <a:prstClr val="black">
                    <a:tint val="75000"/>
                  </a:prstClr>
                </a:solidFill>
              </a:rPr>
              <a:pPr/>
              <a:t>1/14/2021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9494AB-B230-8C42-8283-C8FB5F8D78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4641151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D353C1-CDED-8043-8BA9-E5F17E9CDC33}" type="datetimeFigureOut">
              <a:rPr lang="en-US" smtClean="0">
                <a:solidFill>
                  <a:prstClr val="black">
                    <a:tint val="75000"/>
                  </a:prstClr>
                </a:solidFill>
              </a:rPr>
              <a:pPr/>
              <a:t>1/14/2021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99494AB-B230-8C42-8283-C8FB5F8D78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265980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D353C1-CDED-8043-8BA9-E5F17E9CDC33}" type="datetimeFigureOut">
              <a:rPr lang="en-US" smtClean="0">
                <a:solidFill>
                  <a:prstClr val="black">
                    <a:tint val="75000"/>
                  </a:prstClr>
                </a:solidFill>
              </a:rPr>
              <a:pPr/>
              <a:t>1/14/2021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99494AB-B230-8C42-8283-C8FB5F8D78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46134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CF0C62-9A4D-490B-AA4A-74B7E76B2820}"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4D3AAC-DDB4-4014-803D-5AE80657CE34}" type="slidenum">
              <a:rPr lang="en-US" smtClean="0"/>
              <a:t>‹#›</a:t>
            </a:fld>
            <a:endParaRPr lang="en-US"/>
          </a:p>
        </p:txBody>
      </p:sp>
    </p:spTree>
    <p:extLst>
      <p:ext uri="{BB962C8B-B14F-4D97-AF65-F5344CB8AC3E}">
        <p14:creationId xmlns:p14="http://schemas.microsoft.com/office/powerpoint/2010/main" val="40024346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D353C1-CDED-8043-8BA9-E5F17E9CDC33}" type="datetimeFigureOut">
              <a:rPr lang="en-US" smtClean="0">
                <a:solidFill>
                  <a:prstClr val="black">
                    <a:tint val="75000"/>
                  </a:prstClr>
                </a:solidFill>
              </a:rPr>
              <a:pPr/>
              <a:t>1/14/2021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99494AB-B230-8C42-8283-C8FB5F8D78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531547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D353C1-CDED-8043-8BA9-E5F17E9CDC33}" type="datetimeFigureOut">
              <a:rPr lang="en-US" smtClean="0">
                <a:solidFill>
                  <a:prstClr val="black">
                    <a:tint val="75000"/>
                  </a:prstClr>
                </a:solidFill>
              </a:rPr>
              <a:pPr/>
              <a:t>1/14/2021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99494AB-B230-8C42-8283-C8FB5F8D78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064071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3D353C1-CDED-8043-8BA9-E5F17E9CDC33}" type="datetimeFigureOut">
              <a:rPr lang="en-US" smtClean="0">
                <a:solidFill>
                  <a:prstClr val="black">
                    <a:tint val="75000"/>
                  </a:prstClr>
                </a:solidFill>
              </a:rPr>
              <a:pPr/>
              <a:t>1/14/2021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99494AB-B230-8C42-8283-C8FB5F8D78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593642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3D353C1-CDED-8043-8BA9-E5F17E9CDC33}" type="datetimeFigureOut">
              <a:rPr lang="en-US" smtClean="0">
                <a:solidFill>
                  <a:prstClr val="black">
                    <a:tint val="75000"/>
                  </a:prstClr>
                </a:solidFill>
              </a:rPr>
              <a:pPr/>
              <a:t>1/14/2021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99494AB-B230-8C42-8283-C8FB5F8D78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935289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353C1-CDED-8043-8BA9-E5F17E9CDC33}" type="datetimeFigureOut">
              <a:rPr lang="en-US" smtClean="0">
                <a:solidFill>
                  <a:prstClr val="black">
                    <a:tint val="75000"/>
                  </a:prstClr>
                </a:solidFill>
              </a:rPr>
              <a:pPr/>
              <a:t>1/14/2021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9494AB-B230-8C42-8283-C8FB5F8D78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862349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353C1-CDED-8043-8BA9-E5F17E9CDC33}" type="datetimeFigureOut">
              <a:rPr lang="en-US" smtClean="0">
                <a:solidFill>
                  <a:prstClr val="black">
                    <a:tint val="75000"/>
                  </a:prstClr>
                </a:solidFill>
              </a:rPr>
              <a:pPr/>
              <a:t>1/14/2021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9494AB-B230-8C42-8283-C8FB5F8D78D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420266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681120" y="1825560"/>
            <a:ext cx="8543520" cy="435096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3751028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4"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5"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6314263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9029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681120" y="1825560"/>
            <a:ext cx="8543520" cy="435096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1063726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CF0C62-9A4D-490B-AA4A-74B7E76B2820}"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4D3AAC-DDB4-4014-803D-5AE80657CE34}" type="slidenum">
              <a:rPr lang="en-US" smtClean="0"/>
              <a:t>‹#›</a:t>
            </a:fld>
            <a:endParaRPr lang="en-US"/>
          </a:p>
        </p:txBody>
      </p:sp>
    </p:spTree>
    <p:extLst>
      <p:ext uri="{BB962C8B-B14F-4D97-AF65-F5344CB8AC3E}">
        <p14:creationId xmlns:p14="http://schemas.microsoft.com/office/powerpoint/2010/main" val="255327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 name="PlaceHolder 2"/>
          <p:cNvSpPr>
            <a:spLocks noGrp="1"/>
          </p:cNvSpPr>
          <p:nvPr>
            <p:ph type="body"/>
          </p:nvPr>
        </p:nvSpPr>
        <p:spPr>
          <a:xfrm>
            <a:off x="681120" y="1825560"/>
            <a:ext cx="854352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3633990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29460442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23797293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81120" y="365040"/>
            <a:ext cx="8543520" cy="614412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33820998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0515599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9"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1" name="PlaceHolder 4"/>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3963606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3"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5" name="PlaceHolder 4"/>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7097539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7" name="PlaceHolder 2"/>
          <p:cNvSpPr>
            <a:spLocks noGrp="1"/>
          </p:cNvSpPr>
          <p:nvPr>
            <p:ph type="body"/>
          </p:nvPr>
        </p:nvSpPr>
        <p:spPr>
          <a:xfrm>
            <a:off x="681120" y="182556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 name="PlaceHolder 3"/>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0658880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0"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1"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2"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3" name="PlaceHolder 5"/>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735945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5" name="PlaceHolder 2"/>
          <p:cNvSpPr>
            <a:spLocks noGrp="1"/>
          </p:cNvSpPr>
          <p:nvPr>
            <p:ph type="body"/>
          </p:nvPr>
        </p:nvSpPr>
        <p:spPr>
          <a:xfrm>
            <a:off x="68112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6" name="PlaceHolder 3"/>
          <p:cNvSpPr>
            <a:spLocks noGrp="1"/>
          </p:cNvSpPr>
          <p:nvPr>
            <p:ph type="body"/>
          </p:nvPr>
        </p:nvSpPr>
        <p:spPr>
          <a:xfrm>
            <a:off x="356976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7" name="PlaceHolder 4"/>
          <p:cNvSpPr>
            <a:spLocks noGrp="1"/>
          </p:cNvSpPr>
          <p:nvPr>
            <p:ph type="body"/>
          </p:nvPr>
        </p:nvSpPr>
        <p:spPr>
          <a:xfrm>
            <a:off x="645840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8" name="PlaceHolder 5"/>
          <p:cNvSpPr>
            <a:spLocks noGrp="1"/>
          </p:cNvSpPr>
          <p:nvPr>
            <p:ph type="body"/>
          </p:nvPr>
        </p:nvSpPr>
        <p:spPr>
          <a:xfrm>
            <a:off x="68112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9" name="PlaceHolder 6"/>
          <p:cNvSpPr>
            <a:spLocks noGrp="1"/>
          </p:cNvSpPr>
          <p:nvPr>
            <p:ph type="body"/>
          </p:nvPr>
        </p:nvSpPr>
        <p:spPr>
          <a:xfrm>
            <a:off x="356976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40" name="PlaceHolder 7"/>
          <p:cNvSpPr>
            <a:spLocks noGrp="1"/>
          </p:cNvSpPr>
          <p:nvPr>
            <p:ph type="body"/>
          </p:nvPr>
        </p:nvSpPr>
        <p:spPr>
          <a:xfrm>
            <a:off x="645840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2525161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CF0C62-9A4D-490B-AA4A-74B7E76B2820}" type="datetimeFigureOut">
              <a:rPr lang="en-US" smtClean="0"/>
              <a:t>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4D3AAC-DDB4-4014-803D-5AE80657CE34}" type="slidenum">
              <a:rPr lang="en-US" smtClean="0"/>
              <a:t>‹#›</a:t>
            </a:fld>
            <a:endParaRPr lang="en-US"/>
          </a:p>
        </p:txBody>
      </p:sp>
    </p:spTree>
    <p:extLst>
      <p:ext uri="{BB962C8B-B14F-4D97-AF65-F5344CB8AC3E}">
        <p14:creationId xmlns:p14="http://schemas.microsoft.com/office/powerpoint/2010/main" val="21372310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7B01DB-5F7D-4A5C-B271-3C20D5EA15D7}" type="datetimeFigureOut">
              <a:rPr lang="en-US" smtClean="0">
                <a:solidFill>
                  <a:prstClr val="black">
                    <a:tint val="75000"/>
                  </a:prstClr>
                </a:solidFill>
              </a:rPr>
              <a:pPr/>
              <a:t>1/14/2021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95DF62-82CB-4F40-87A1-1FF6845C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57199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B01DB-5F7D-4A5C-B271-3C20D5EA15D7}" type="datetimeFigureOut">
              <a:rPr lang="en-US" smtClean="0">
                <a:solidFill>
                  <a:prstClr val="black">
                    <a:tint val="75000"/>
                  </a:prstClr>
                </a:solidFill>
              </a:rPr>
              <a:pPr/>
              <a:t>1/14/2021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95DF62-82CB-4F40-87A1-1FF6845C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73839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B01DB-5F7D-4A5C-B271-3C20D5EA15D7}" type="datetimeFigureOut">
              <a:rPr lang="en-US" smtClean="0">
                <a:solidFill>
                  <a:prstClr val="black">
                    <a:tint val="75000"/>
                  </a:prstClr>
                </a:solidFill>
              </a:rPr>
              <a:pPr/>
              <a:t>1/14/2021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95DF62-82CB-4F40-87A1-1FF6845C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30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7B01DB-5F7D-4A5C-B271-3C20D5EA15D7}" type="datetimeFigureOut">
              <a:rPr lang="en-US" smtClean="0">
                <a:solidFill>
                  <a:prstClr val="black">
                    <a:tint val="75000"/>
                  </a:prstClr>
                </a:solidFill>
              </a:rPr>
              <a:pPr/>
              <a:t>1/14/2021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95DF62-82CB-4F40-87A1-1FF6845C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56254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7B01DB-5F7D-4A5C-B271-3C20D5EA15D7}" type="datetimeFigureOut">
              <a:rPr lang="en-US" smtClean="0">
                <a:solidFill>
                  <a:prstClr val="black">
                    <a:tint val="75000"/>
                  </a:prstClr>
                </a:solidFill>
              </a:rPr>
              <a:pPr/>
              <a:t>1/14/2021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395DF62-82CB-4F40-87A1-1FF6845C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50738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7B01DB-5F7D-4A5C-B271-3C20D5EA15D7}" type="datetimeFigureOut">
              <a:rPr lang="en-US" smtClean="0">
                <a:solidFill>
                  <a:prstClr val="black">
                    <a:tint val="75000"/>
                  </a:prstClr>
                </a:solidFill>
              </a:rPr>
              <a:pPr/>
              <a:t>1/14/2021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395DF62-82CB-4F40-87A1-1FF6845C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18796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B01DB-5F7D-4A5C-B271-3C20D5EA15D7}" type="datetimeFigureOut">
              <a:rPr lang="en-US" smtClean="0">
                <a:solidFill>
                  <a:prstClr val="black">
                    <a:tint val="75000"/>
                  </a:prstClr>
                </a:solidFill>
              </a:rPr>
              <a:pPr/>
              <a:t>1/14/2021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395DF62-82CB-4F40-87A1-1FF6845C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77907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B01DB-5F7D-4A5C-B271-3C20D5EA15D7}" type="datetimeFigureOut">
              <a:rPr lang="en-US" smtClean="0">
                <a:solidFill>
                  <a:prstClr val="black">
                    <a:tint val="75000"/>
                  </a:prstClr>
                </a:solidFill>
              </a:rPr>
              <a:pPr/>
              <a:t>1/14/2021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95DF62-82CB-4F40-87A1-1FF6845C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47296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B01DB-5F7D-4A5C-B271-3C20D5EA15D7}" type="datetimeFigureOut">
              <a:rPr lang="en-US" smtClean="0">
                <a:solidFill>
                  <a:prstClr val="black">
                    <a:tint val="75000"/>
                  </a:prstClr>
                </a:solidFill>
              </a:rPr>
              <a:pPr/>
              <a:t>1/14/2021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95DF62-82CB-4F40-87A1-1FF6845C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15224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B01DB-5F7D-4A5C-B271-3C20D5EA15D7}" type="datetimeFigureOut">
              <a:rPr lang="en-US" smtClean="0">
                <a:solidFill>
                  <a:prstClr val="black">
                    <a:tint val="75000"/>
                  </a:prstClr>
                </a:solidFill>
              </a:rPr>
              <a:pPr/>
              <a:t>1/14/2021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95DF62-82CB-4F40-87A1-1FF6845C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2373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CF0C62-9A4D-490B-AA4A-74B7E76B2820}" type="datetimeFigureOut">
              <a:rPr lang="en-US" smtClean="0"/>
              <a:t>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4D3AAC-DDB4-4014-803D-5AE80657CE34}" type="slidenum">
              <a:rPr lang="en-US" smtClean="0"/>
              <a:t>‹#›</a:t>
            </a:fld>
            <a:endParaRPr lang="en-US"/>
          </a:p>
        </p:txBody>
      </p:sp>
    </p:spTree>
    <p:extLst>
      <p:ext uri="{BB962C8B-B14F-4D97-AF65-F5344CB8AC3E}">
        <p14:creationId xmlns:p14="http://schemas.microsoft.com/office/powerpoint/2010/main" val="11026841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B01DB-5F7D-4A5C-B271-3C20D5EA15D7}" type="datetimeFigureOut">
              <a:rPr lang="en-US" smtClean="0">
                <a:solidFill>
                  <a:prstClr val="black">
                    <a:tint val="75000"/>
                  </a:prstClr>
                </a:solidFill>
              </a:rPr>
              <a:pPr/>
              <a:t>1/14/2021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95DF62-82CB-4F40-87A1-1FF6845C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95312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7B01DB-5F7D-4A5C-B271-3C20D5EA15D7}" type="datetimeFigureOut">
              <a:rPr lang="en-US" smtClean="0">
                <a:solidFill>
                  <a:prstClr val="black">
                    <a:tint val="75000"/>
                  </a:prstClr>
                </a:solidFill>
              </a:rPr>
              <a:pPr/>
              <a:t>1/14/2021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95DF62-82CB-4F40-87A1-1FF6845C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72816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B01DB-5F7D-4A5C-B271-3C20D5EA15D7}" type="datetimeFigureOut">
              <a:rPr lang="en-US" smtClean="0">
                <a:solidFill>
                  <a:prstClr val="black">
                    <a:tint val="75000"/>
                  </a:prstClr>
                </a:solidFill>
              </a:rPr>
              <a:pPr/>
              <a:t>1/14/2021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95DF62-82CB-4F40-87A1-1FF6845C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08169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B01DB-5F7D-4A5C-B271-3C20D5EA15D7}" type="datetimeFigureOut">
              <a:rPr lang="en-US" smtClean="0">
                <a:solidFill>
                  <a:prstClr val="black">
                    <a:tint val="75000"/>
                  </a:prstClr>
                </a:solidFill>
              </a:rPr>
              <a:pPr/>
              <a:t>1/14/2021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95DF62-82CB-4F40-87A1-1FF6845C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08748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7B01DB-5F7D-4A5C-B271-3C20D5EA15D7}" type="datetimeFigureOut">
              <a:rPr lang="en-US" smtClean="0">
                <a:solidFill>
                  <a:prstClr val="black">
                    <a:tint val="75000"/>
                  </a:prstClr>
                </a:solidFill>
              </a:rPr>
              <a:pPr/>
              <a:t>1/14/2021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95DF62-82CB-4F40-87A1-1FF6845C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34450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7B01DB-5F7D-4A5C-B271-3C20D5EA15D7}" type="datetimeFigureOut">
              <a:rPr lang="en-US" smtClean="0">
                <a:solidFill>
                  <a:prstClr val="black">
                    <a:tint val="75000"/>
                  </a:prstClr>
                </a:solidFill>
              </a:rPr>
              <a:pPr/>
              <a:t>1/14/2021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395DF62-82CB-4F40-87A1-1FF6845C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99054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7B01DB-5F7D-4A5C-B271-3C20D5EA15D7}" type="datetimeFigureOut">
              <a:rPr lang="en-US" smtClean="0">
                <a:solidFill>
                  <a:prstClr val="black">
                    <a:tint val="75000"/>
                  </a:prstClr>
                </a:solidFill>
              </a:rPr>
              <a:pPr/>
              <a:t>1/14/2021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395DF62-82CB-4F40-87A1-1FF6845C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21763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B01DB-5F7D-4A5C-B271-3C20D5EA15D7}" type="datetimeFigureOut">
              <a:rPr lang="en-US" smtClean="0">
                <a:solidFill>
                  <a:prstClr val="black">
                    <a:tint val="75000"/>
                  </a:prstClr>
                </a:solidFill>
              </a:rPr>
              <a:pPr/>
              <a:t>1/14/2021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395DF62-82CB-4F40-87A1-1FF6845C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81150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B01DB-5F7D-4A5C-B271-3C20D5EA15D7}" type="datetimeFigureOut">
              <a:rPr lang="en-US" smtClean="0">
                <a:solidFill>
                  <a:prstClr val="black">
                    <a:tint val="75000"/>
                  </a:prstClr>
                </a:solidFill>
              </a:rPr>
              <a:pPr/>
              <a:t>1/14/2021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95DF62-82CB-4F40-87A1-1FF6845C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93915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B01DB-5F7D-4A5C-B271-3C20D5EA15D7}" type="datetimeFigureOut">
              <a:rPr lang="en-US" smtClean="0">
                <a:solidFill>
                  <a:prstClr val="black">
                    <a:tint val="75000"/>
                  </a:prstClr>
                </a:solidFill>
              </a:rPr>
              <a:pPr/>
              <a:t>1/14/2021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395DF62-82CB-4F40-87A1-1FF6845C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5429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CF0C62-9A4D-490B-AA4A-74B7E76B2820}" type="datetimeFigureOut">
              <a:rPr lang="en-US" smtClean="0"/>
              <a:t>1/14/2021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4D3AAC-DDB4-4014-803D-5AE80657CE34}" type="slidenum">
              <a:rPr lang="en-US" smtClean="0"/>
              <a:t>‹#›</a:t>
            </a:fld>
            <a:endParaRPr lang="en-US"/>
          </a:p>
        </p:txBody>
      </p:sp>
    </p:spTree>
    <p:extLst>
      <p:ext uri="{BB962C8B-B14F-4D97-AF65-F5344CB8AC3E}">
        <p14:creationId xmlns:p14="http://schemas.microsoft.com/office/powerpoint/2010/main" val="18704750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B01DB-5F7D-4A5C-B271-3C20D5EA15D7}" type="datetimeFigureOut">
              <a:rPr lang="en-US" smtClean="0">
                <a:solidFill>
                  <a:prstClr val="black">
                    <a:tint val="75000"/>
                  </a:prstClr>
                </a:solidFill>
              </a:rPr>
              <a:pPr/>
              <a:t>1/14/2021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95DF62-82CB-4F40-87A1-1FF6845C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48604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B01DB-5F7D-4A5C-B271-3C20D5EA15D7}" type="datetimeFigureOut">
              <a:rPr lang="en-US" smtClean="0">
                <a:solidFill>
                  <a:prstClr val="black">
                    <a:tint val="75000"/>
                  </a:prstClr>
                </a:solidFill>
              </a:rPr>
              <a:pPr/>
              <a:t>1/14/2021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395DF62-82CB-4F40-87A1-1FF6845C991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6145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360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8" name="PlaceHolder 2"/>
          <p:cNvSpPr>
            <a:spLocks noGrp="1"/>
          </p:cNvSpPr>
          <p:nvPr>
            <p:ph type="subTitle"/>
          </p:nvPr>
        </p:nvSpPr>
        <p:spPr>
          <a:xfrm>
            <a:off x="681120" y="1825560"/>
            <a:ext cx="8543520" cy="435096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18449388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90" name="PlaceHolder 2"/>
          <p:cNvSpPr>
            <a:spLocks noGrp="1"/>
          </p:cNvSpPr>
          <p:nvPr>
            <p:ph type="body"/>
          </p:nvPr>
        </p:nvSpPr>
        <p:spPr>
          <a:xfrm>
            <a:off x="681120" y="1825560"/>
            <a:ext cx="854352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4542898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92"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3"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2838922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13115000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81120" y="365040"/>
            <a:ext cx="8543520" cy="614412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29182589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97"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8"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9"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13823635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1"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2"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3" name="PlaceHolder 4"/>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244731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FCF0C62-9A4D-490B-AA4A-74B7E76B2820}"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4D3AAC-DDB4-4014-803D-5AE80657CE34}" type="slidenum">
              <a:rPr lang="en-US" smtClean="0"/>
              <a:t>‹#›</a:t>
            </a:fld>
            <a:endParaRPr lang="en-US"/>
          </a:p>
        </p:txBody>
      </p:sp>
    </p:spTree>
    <p:extLst>
      <p:ext uri="{BB962C8B-B14F-4D97-AF65-F5344CB8AC3E}">
        <p14:creationId xmlns:p14="http://schemas.microsoft.com/office/powerpoint/2010/main" val="28180717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5"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6"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7" name="PlaceHolder 4"/>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71816084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9" name="PlaceHolder 2"/>
          <p:cNvSpPr>
            <a:spLocks noGrp="1"/>
          </p:cNvSpPr>
          <p:nvPr>
            <p:ph type="body"/>
          </p:nvPr>
        </p:nvSpPr>
        <p:spPr>
          <a:xfrm>
            <a:off x="681120" y="182556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0" name="PlaceHolder 3"/>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6634534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12"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3"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4"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5" name="PlaceHolder 5"/>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246756149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17" name="PlaceHolder 2"/>
          <p:cNvSpPr>
            <a:spLocks noGrp="1"/>
          </p:cNvSpPr>
          <p:nvPr>
            <p:ph type="body"/>
          </p:nvPr>
        </p:nvSpPr>
        <p:spPr>
          <a:xfrm>
            <a:off x="68112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8" name="PlaceHolder 3"/>
          <p:cNvSpPr>
            <a:spLocks noGrp="1"/>
          </p:cNvSpPr>
          <p:nvPr>
            <p:ph type="body"/>
          </p:nvPr>
        </p:nvSpPr>
        <p:spPr>
          <a:xfrm>
            <a:off x="356976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9" name="PlaceHolder 4"/>
          <p:cNvSpPr>
            <a:spLocks noGrp="1"/>
          </p:cNvSpPr>
          <p:nvPr>
            <p:ph type="body"/>
          </p:nvPr>
        </p:nvSpPr>
        <p:spPr>
          <a:xfrm>
            <a:off x="645840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0" name="PlaceHolder 5"/>
          <p:cNvSpPr>
            <a:spLocks noGrp="1"/>
          </p:cNvSpPr>
          <p:nvPr>
            <p:ph type="body"/>
          </p:nvPr>
        </p:nvSpPr>
        <p:spPr>
          <a:xfrm>
            <a:off x="68112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1" name="PlaceHolder 6"/>
          <p:cNvSpPr>
            <a:spLocks noGrp="1"/>
          </p:cNvSpPr>
          <p:nvPr>
            <p:ph type="body"/>
          </p:nvPr>
        </p:nvSpPr>
        <p:spPr>
          <a:xfrm>
            <a:off x="356976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2" name="PlaceHolder 7"/>
          <p:cNvSpPr>
            <a:spLocks noGrp="1"/>
          </p:cNvSpPr>
          <p:nvPr>
            <p:ph type="body"/>
          </p:nvPr>
        </p:nvSpPr>
        <p:spPr>
          <a:xfrm>
            <a:off x="645840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25944337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9829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681120" y="1825560"/>
            <a:ext cx="8543520" cy="435096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10686910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9" name="PlaceHolder 2"/>
          <p:cNvSpPr>
            <a:spLocks noGrp="1"/>
          </p:cNvSpPr>
          <p:nvPr>
            <p:ph type="body"/>
          </p:nvPr>
        </p:nvSpPr>
        <p:spPr>
          <a:xfrm>
            <a:off x="681120" y="1825560"/>
            <a:ext cx="854352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251102088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1"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2"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22300170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33206379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81120" y="365040"/>
            <a:ext cx="8543520" cy="614412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1097462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FCF0C62-9A4D-490B-AA4A-74B7E76B2820}"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4D3AAC-DDB4-4014-803D-5AE80657CE34}" type="slidenum">
              <a:rPr lang="en-US" smtClean="0"/>
              <a:t>‹#›</a:t>
            </a:fld>
            <a:endParaRPr lang="en-US"/>
          </a:p>
        </p:txBody>
      </p:sp>
    </p:spTree>
    <p:extLst>
      <p:ext uri="{BB962C8B-B14F-4D97-AF65-F5344CB8AC3E}">
        <p14:creationId xmlns:p14="http://schemas.microsoft.com/office/powerpoint/2010/main" val="347408122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6"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7"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8"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85024015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0"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1"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2" name="PlaceHolder 4"/>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880814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4"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5"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6" name="PlaceHolder 4"/>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429047059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8" name="PlaceHolder 2"/>
          <p:cNvSpPr>
            <a:spLocks noGrp="1"/>
          </p:cNvSpPr>
          <p:nvPr>
            <p:ph type="body"/>
          </p:nvPr>
        </p:nvSpPr>
        <p:spPr>
          <a:xfrm>
            <a:off x="681120" y="182556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9" name="PlaceHolder 3"/>
          <p:cNvSpPr>
            <a:spLocks noGrp="1"/>
          </p:cNvSpPr>
          <p:nvPr>
            <p:ph type="body"/>
          </p:nvPr>
        </p:nvSpPr>
        <p:spPr>
          <a:xfrm>
            <a:off x="681120" y="4098240"/>
            <a:ext cx="854352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27677918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1" name="PlaceHolder 2"/>
          <p:cNvSpPr>
            <a:spLocks noGrp="1"/>
          </p:cNvSpPr>
          <p:nvPr>
            <p:ph type="body"/>
          </p:nvPr>
        </p:nvSpPr>
        <p:spPr>
          <a:xfrm>
            <a:off x="68112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2" name="PlaceHolder 3"/>
          <p:cNvSpPr>
            <a:spLocks noGrp="1"/>
          </p:cNvSpPr>
          <p:nvPr>
            <p:ph type="body"/>
          </p:nvPr>
        </p:nvSpPr>
        <p:spPr>
          <a:xfrm>
            <a:off x="5059080" y="182556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3" name="PlaceHolder 4"/>
          <p:cNvSpPr>
            <a:spLocks noGrp="1"/>
          </p:cNvSpPr>
          <p:nvPr>
            <p:ph type="body"/>
          </p:nvPr>
        </p:nvSpPr>
        <p:spPr>
          <a:xfrm>
            <a:off x="68112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4" name="PlaceHolder 5"/>
          <p:cNvSpPr>
            <a:spLocks noGrp="1"/>
          </p:cNvSpPr>
          <p:nvPr>
            <p:ph type="body"/>
          </p:nvPr>
        </p:nvSpPr>
        <p:spPr>
          <a:xfrm>
            <a:off x="5059080" y="4098240"/>
            <a:ext cx="41691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0583061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6" name="PlaceHolder 2"/>
          <p:cNvSpPr>
            <a:spLocks noGrp="1"/>
          </p:cNvSpPr>
          <p:nvPr>
            <p:ph type="body"/>
          </p:nvPr>
        </p:nvSpPr>
        <p:spPr>
          <a:xfrm>
            <a:off x="68112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7" name="PlaceHolder 3"/>
          <p:cNvSpPr>
            <a:spLocks noGrp="1"/>
          </p:cNvSpPr>
          <p:nvPr>
            <p:ph type="body"/>
          </p:nvPr>
        </p:nvSpPr>
        <p:spPr>
          <a:xfrm>
            <a:off x="356976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8" name="PlaceHolder 4"/>
          <p:cNvSpPr>
            <a:spLocks noGrp="1"/>
          </p:cNvSpPr>
          <p:nvPr>
            <p:ph type="body"/>
          </p:nvPr>
        </p:nvSpPr>
        <p:spPr>
          <a:xfrm>
            <a:off x="6458400" y="182556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9" name="PlaceHolder 5"/>
          <p:cNvSpPr>
            <a:spLocks noGrp="1"/>
          </p:cNvSpPr>
          <p:nvPr>
            <p:ph type="body"/>
          </p:nvPr>
        </p:nvSpPr>
        <p:spPr>
          <a:xfrm>
            <a:off x="68112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0" name="PlaceHolder 6"/>
          <p:cNvSpPr>
            <a:spLocks noGrp="1"/>
          </p:cNvSpPr>
          <p:nvPr>
            <p:ph type="body"/>
          </p:nvPr>
        </p:nvSpPr>
        <p:spPr>
          <a:xfrm>
            <a:off x="356976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1" name="PlaceHolder 7"/>
          <p:cNvSpPr>
            <a:spLocks noGrp="1"/>
          </p:cNvSpPr>
          <p:nvPr>
            <p:ph type="body"/>
          </p:nvPr>
        </p:nvSpPr>
        <p:spPr>
          <a:xfrm>
            <a:off x="6458400" y="4098240"/>
            <a:ext cx="275076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151813824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7880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0" name="PlaceHolder 2"/>
          <p:cNvSpPr>
            <a:spLocks noGrp="1"/>
          </p:cNvSpPr>
          <p:nvPr>
            <p:ph type="subTitle"/>
          </p:nvPr>
        </p:nvSpPr>
        <p:spPr>
          <a:xfrm>
            <a:off x="681120" y="1825560"/>
            <a:ext cx="8543520" cy="435096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20655614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2" name="PlaceHolder 2"/>
          <p:cNvSpPr>
            <a:spLocks noGrp="1"/>
          </p:cNvSpPr>
          <p:nvPr>
            <p:ph type="body"/>
          </p:nvPr>
        </p:nvSpPr>
        <p:spPr>
          <a:xfrm>
            <a:off x="681120" y="1825560"/>
            <a:ext cx="854352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3790699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81120" y="365040"/>
            <a:ext cx="854352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4" name="PlaceHolder 2"/>
          <p:cNvSpPr>
            <a:spLocks noGrp="1"/>
          </p:cNvSpPr>
          <p:nvPr>
            <p:ph type="body"/>
          </p:nvPr>
        </p:nvSpPr>
        <p:spPr>
          <a:xfrm>
            <a:off x="68112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5" name="PlaceHolder 3"/>
          <p:cNvSpPr>
            <a:spLocks noGrp="1"/>
          </p:cNvSpPr>
          <p:nvPr>
            <p:ph type="body"/>
          </p:nvPr>
        </p:nvSpPr>
        <p:spPr>
          <a:xfrm>
            <a:off x="5059080" y="1825560"/>
            <a:ext cx="416916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922921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theme" Target="../theme/theme10.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image" Target="../media/image1.jp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theme" Target="../theme/theme11.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image" Target="../media/image1.jp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theme" Target="../theme/theme12.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jp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1.jp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7.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image" Target="../media/image1.jp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8.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image" Target="../media/image1.jp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9.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CF0C62-9A4D-490B-AA4A-74B7E76B2820}" type="datetimeFigureOut">
              <a:rPr lang="en-US" smtClean="0"/>
              <a:t>1/14/2021</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4D3AAC-DDB4-4014-803D-5AE80657CE34}" type="slidenum">
              <a:rPr lang="en-US" smtClean="0"/>
              <a:t>‹#›</a:t>
            </a:fld>
            <a:endParaRPr lang="en-US"/>
          </a:p>
        </p:txBody>
      </p:sp>
    </p:spTree>
    <p:extLst>
      <p:ext uri="{BB962C8B-B14F-4D97-AF65-F5344CB8AC3E}">
        <p14:creationId xmlns:p14="http://schemas.microsoft.com/office/powerpoint/2010/main" val="6645767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rotWithShape="0">
          <a:blip r:embed="rId14"/>
          <a:tile/>
        </a:blipFill>
        <a:effectLst/>
      </p:bgPr>
    </p:bg>
    <p:spTree>
      <p:nvGrpSpPr>
        <p:cNvPr id="1" name=""/>
        <p:cNvGrpSpPr/>
        <p:nvPr/>
      </p:nvGrpSpPr>
      <p:grpSpPr>
        <a:xfrm>
          <a:off x="0" y="0"/>
          <a:ext cx="0" cy="0"/>
          <a:chOff x="0" y="0"/>
          <a:chExt cx="0" cy="0"/>
        </a:xfrm>
      </p:grpSpPr>
      <p:sp>
        <p:nvSpPr>
          <p:cNvPr id="165" name="PlaceHolder 1"/>
          <p:cNvSpPr>
            <a:spLocks noGrp="1"/>
          </p:cNvSpPr>
          <p:nvPr>
            <p:ph type="title"/>
          </p:nvPr>
        </p:nvSpPr>
        <p:spPr>
          <a:xfrm>
            <a:off x="682200" y="365040"/>
            <a:ext cx="8543520" cy="1325160"/>
          </a:xfrm>
          <a:prstGeom prst="rect">
            <a:avLst/>
          </a:prstGeom>
        </p:spPr>
        <p:txBody>
          <a:bodyPr anchor="ctr">
            <a:noAutofit/>
          </a:bodyPr>
          <a:lstStyle/>
          <a:p>
            <a:pPr>
              <a:lnSpc>
                <a:spcPct val="90000"/>
              </a:lnSpc>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166" name="PlaceHolder 2"/>
          <p:cNvSpPr>
            <a:spLocks noGrp="1"/>
          </p:cNvSpPr>
          <p:nvPr>
            <p:ph type="body"/>
          </p:nvPr>
        </p:nvSpPr>
        <p:spPr>
          <a:xfrm>
            <a:off x="682200" y="1681200"/>
            <a:ext cx="4190400" cy="823680"/>
          </a:xfrm>
          <a:prstGeom prst="rect">
            <a:avLst/>
          </a:prstGeom>
        </p:spPr>
        <p:txBody>
          <a:bodyPr anchor="b">
            <a:noAutofit/>
          </a:bodyPr>
          <a:lstStyle/>
          <a:p>
            <a:pPr>
              <a:lnSpc>
                <a:spcPct val="90000"/>
              </a:lnSpc>
              <a:spcBef>
                <a:spcPts val="1001"/>
              </a:spcBef>
            </a:pPr>
            <a:r>
              <a:rPr lang="en-US" sz="2400" b="1" strike="noStrike" spc="-1">
                <a:solidFill>
                  <a:srgbClr val="000000"/>
                </a:solidFill>
                <a:latin typeface="Calibri"/>
              </a:rPr>
              <a:t>Edit Master text styles</a:t>
            </a:r>
            <a:endParaRPr lang="en-US" sz="2400" b="0" strike="noStrike" spc="-1">
              <a:solidFill>
                <a:srgbClr val="000000"/>
              </a:solidFill>
              <a:latin typeface="Calibri"/>
            </a:endParaRPr>
          </a:p>
        </p:txBody>
      </p:sp>
      <p:sp>
        <p:nvSpPr>
          <p:cNvPr id="167" name="PlaceHolder 3"/>
          <p:cNvSpPr>
            <a:spLocks noGrp="1"/>
          </p:cNvSpPr>
          <p:nvPr>
            <p:ph type="body"/>
          </p:nvPr>
        </p:nvSpPr>
        <p:spPr>
          <a:xfrm>
            <a:off x="682200" y="2505240"/>
            <a:ext cx="419040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168" name="PlaceHolder 4"/>
          <p:cNvSpPr>
            <a:spLocks noGrp="1"/>
          </p:cNvSpPr>
          <p:nvPr>
            <p:ph type="body"/>
          </p:nvPr>
        </p:nvSpPr>
        <p:spPr>
          <a:xfrm>
            <a:off x="5014800" y="1681200"/>
            <a:ext cx="4210920" cy="823680"/>
          </a:xfrm>
          <a:prstGeom prst="rect">
            <a:avLst/>
          </a:prstGeom>
        </p:spPr>
        <p:txBody>
          <a:bodyPr anchor="b">
            <a:noAutofit/>
          </a:bodyPr>
          <a:lstStyle/>
          <a:p>
            <a:pPr>
              <a:lnSpc>
                <a:spcPct val="90000"/>
              </a:lnSpc>
              <a:spcBef>
                <a:spcPts val="1001"/>
              </a:spcBef>
            </a:pPr>
            <a:r>
              <a:rPr lang="en-US" sz="2400" b="1" strike="noStrike" spc="-1">
                <a:solidFill>
                  <a:srgbClr val="000000"/>
                </a:solidFill>
                <a:latin typeface="Calibri"/>
              </a:rPr>
              <a:t>Edit Master text styles</a:t>
            </a:r>
            <a:endParaRPr lang="en-US" sz="2400" b="0" strike="noStrike" spc="-1">
              <a:solidFill>
                <a:srgbClr val="000000"/>
              </a:solidFill>
              <a:latin typeface="Calibri"/>
            </a:endParaRPr>
          </a:p>
        </p:txBody>
      </p:sp>
      <p:sp>
        <p:nvSpPr>
          <p:cNvPr id="169" name="PlaceHolder 5"/>
          <p:cNvSpPr>
            <a:spLocks noGrp="1"/>
          </p:cNvSpPr>
          <p:nvPr>
            <p:ph type="body"/>
          </p:nvPr>
        </p:nvSpPr>
        <p:spPr>
          <a:xfrm>
            <a:off x="5014800" y="2505240"/>
            <a:ext cx="421092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170" name="PlaceHolder 6"/>
          <p:cNvSpPr>
            <a:spLocks noGrp="1"/>
          </p:cNvSpPr>
          <p:nvPr>
            <p:ph type="dt"/>
          </p:nvPr>
        </p:nvSpPr>
        <p:spPr>
          <a:xfrm>
            <a:off x="681120" y="6356520"/>
            <a:ext cx="2228400" cy="364680"/>
          </a:xfrm>
          <a:prstGeom prst="rect">
            <a:avLst/>
          </a:prstGeom>
        </p:spPr>
        <p:txBody>
          <a:bodyPr anchor="ctr">
            <a:noAutofit/>
          </a:bodyPr>
          <a:lstStyle/>
          <a:p>
            <a:pPr defTabSz="457200"/>
            <a:fld id="{F19DE3A5-8F5E-425E-9371-6C00A91367C7}" type="datetime">
              <a:rPr lang="en-US" sz="1200" spc="-1">
                <a:solidFill>
                  <a:srgbClr val="8B8B8B"/>
                </a:solidFill>
                <a:latin typeface="Calibri"/>
              </a:rPr>
              <a:pPr defTabSz="457200"/>
              <a:t>1/14/2021</a:t>
            </a:fld>
            <a:endParaRPr lang="en-US" sz="1200" spc="-1">
              <a:solidFill>
                <a:prstClr val="black"/>
              </a:solidFill>
              <a:latin typeface="Times New Roman"/>
            </a:endParaRPr>
          </a:p>
        </p:txBody>
      </p:sp>
      <p:sp>
        <p:nvSpPr>
          <p:cNvPr id="171" name="PlaceHolder 7"/>
          <p:cNvSpPr>
            <a:spLocks noGrp="1"/>
          </p:cNvSpPr>
          <p:nvPr>
            <p:ph type="ftr"/>
          </p:nvPr>
        </p:nvSpPr>
        <p:spPr>
          <a:xfrm>
            <a:off x="3281400" y="6356520"/>
            <a:ext cx="3342960" cy="364680"/>
          </a:xfrm>
          <a:prstGeom prst="rect">
            <a:avLst/>
          </a:prstGeom>
        </p:spPr>
        <p:txBody>
          <a:bodyPr anchor="ctr">
            <a:noAutofit/>
          </a:bodyPr>
          <a:lstStyle/>
          <a:p>
            <a:pPr defTabSz="457200"/>
            <a:endParaRPr lang="en-US" sz="2400" spc="-1">
              <a:solidFill>
                <a:prstClr val="black"/>
              </a:solidFill>
              <a:latin typeface="Times New Roman"/>
            </a:endParaRPr>
          </a:p>
        </p:txBody>
      </p:sp>
      <p:sp>
        <p:nvSpPr>
          <p:cNvPr id="172" name="PlaceHolder 8"/>
          <p:cNvSpPr>
            <a:spLocks noGrp="1"/>
          </p:cNvSpPr>
          <p:nvPr>
            <p:ph type="sldNum"/>
          </p:nvPr>
        </p:nvSpPr>
        <p:spPr>
          <a:xfrm>
            <a:off x="6996240" y="6356520"/>
            <a:ext cx="2228400" cy="364680"/>
          </a:xfrm>
          <a:prstGeom prst="rect">
            <a:avLst/>
          </a:prstGeom>
        </p:spPr>
        <p:txBody>
          <a:bodyPr anchor="ctr">
            <a:noAutofit/>
          </a:bodyPr>
          <a:lstStyle/>
          <a:p>
            <a:pPr algn="r" defTabSz="457200"/>
            <a:fld id="{1091861A-C819-48E6-88BF-18D61A8C4635}" type="slidenum">
              <a:rPr lang="en-US" sz="1200" spc="-1">
                <a:solidFill>
                  <a:srgbClr val="8B8B8B"/>
                </a:solidFill>
                <a:latin typeface="Calibri"/>
              </a:rPr>
              <a:pPr algn="r" defTabSz="457200"/>
              <a:t>‹#›</a:t>
            </a:fld>
            <a:endParaRPr lang="en-US" sz="1200" spc="-1">
              <a:solidFill>
                <a:prstClr val="black"/>
              </a:solidFill>
              <a:latin typeface="Times New Roman"/>
            </a:endParaRPr>
          </a:p>
        </p:txBody>
      </p:sp>
    </p:spTree>
    <p:extLst>
      <p:ext uri="{BB962C8B-B14F-4D97-AF65-F5344CB8AC3E}">
        <p14:creationId xmlns:p14="http://schemas.microsoft.com/office/powerpoint/2010/main" val="3765275196"/>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rotWithShape="0">
          <a:blip r:embed="rId14"/>
          <a:tile/>
        </a:blipFill>
        <a:effectLst/>
      </p:bgPr>
    </p:bg>
    <p:spTree>
      <p:nvGrpSpPr>
        <p:cNvPr id="1" name=""/>
        <p:cNvGrpSpPr/>
        <p:nvPr/>
      </p:nvGrpSpPr>
      <p:grpSpPr>
        <a:xfrm>
          <a:off x="0" y="0"/>
          <a:ext cx="0" cy="0"/>
          <a:chOff x="0" y="0"/>
          <a:chExt cx="0" cy="0"/>
        </a:xfrm>
      </p:grpSpPr>
      <p:sp>
        <p:nvSpPr>
          <p:cNvPr id="209" name="PlaceHolder 1"/>
          <p:cNvSpPr>
            <a:spLocks noGrp="1"/>
          </p:cNvSpPr>
          <p:nvPr>
            <p:ph type="title"/>
          </p:nvPr>
        </p:nvSpPr>
        <p:spPr>
          <a:xfrm>
            <a:off x="682200" y="457200"/>
            <a:ext cx="3194640" cy="1599840"/>
          </a:xfrm>
          <a:prstGeom prst="rect">
            <a:avLst/>
          </a:prstGeom>
        </p:spPr>
        <p:txBody>
          <a:bodyPr anchor="b">
            <a:noAutofit/>
          </a:bodyPr>
          <a:lstStyle/>
          <a:p>
            <a:pPr>
              <a:lnSpc>
                <a:spcPct val="90000"/>
              </a:lnSpc>
            </a:pPr>
            <a:r>
              <a:rPr lang="en-US" sz="3200" b="0" strike="noStrike" spc="-1">
                <a:solidFill>
                  <a:srgbClr val="000000"/>
                </a:solidFill>
                <a:latin typeface="Calibri Light"/>
              </a:rPr>
              <a:t>Click to edit Master title style</a:t>
            </a:r>
            <a:endParaRPr lang="en-US" sz="3200" b="0" strike="noStrike" spc="-1">
              <a:solidFill>
                <a:srgbClr val="000000"/>
              </a:solidFill>
              <a:latin typeface="Calibri"/>
            </a:endParaRPr>
          </a:p>
        </p:txBody>
      </p:sp>
      <p:sp>
        <p:nvSpPr>
          <p:cNvPr id="210" name="PlaceHolder 2"/>
          <p:cNvSpPr>
            <a:spLocks noGrp="1"/>
          </p:cNvSpPr>
          <p:nvPr>
            <p:ph type="body"/>
          </p:nvPr>
        </p:nvSpPr>
        <p:spPr>
          <a:xfrm>
            <a:off x="4211280" y="987480"/>
            <a:ext cx="5014440" cy="487332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3200" b="0" strike="noStrike" spc="-1">
                <a:solidFill>
                  <a:srgbClr val="000000"/>
                </a:solidFill>
                <a:latin typeface="Calibri"/>
              </a:rPr>
              <a:t>Edit Master text styles</a:t>
            </a:r>
          </a:p>
          <a:p>
            <a:pPr marL="685800" lvl="1" indent="-228240">
              <a:lnSpc>
                <a:spcPct val="90000"/>
              </a:lnSpc>
              <a:spcBef>
                <a:spcPts val="499"/>
              </a:spcBef>
              <a:buClr>
                <a:srgbClr val="000000"/>
              </a:buClr>
              <a:buFont typeface="Arial"/>
              <a:buChar char="•"/>
            </a:pPr>
            <a:r>
              <a:rPr lang="en-US" sz="2800" b="0" strike="noStrike" spc="-1">
                <a:solidFill>
                  <a:srgbClr val="000000"/>
                </a:solidFill>
                <a:latin typeface="Calibri"/>
              </a:rPr>
              <a:t>Second level</a:t>
            </a:r>
          </a:p>
          <a:p>
            <a:pPr marL="1143000" lvl="2" indent="-228240">
              <a:lnSpc>
                <a:spcPct val="90000"/>
              </a:lnSpc>
              <a:spcBef>
                <a:spcPts val="499"/>
              </a:spcBef>
              <a:buClr>
                <a:srgbClr val="000000"/>
              </a:buClr>
              <a:buFont typeface="Arial"/>
              <a:buChar char="•"/>
            </a:pPr>
            <a:r>
              <a:rPr lang="en-US" sz="2400" b="0" strike="noStrike" spc="-1">
                <a:solidFill>
                  <a:srgbClr val="000000"/>
                </a:solidFill>
                <a:latin typeface="Calibri"/>
              </a:rPr>
              <a:t>Third level</a:t>
            </a:r>
          </a:p>
          <a:p>
            <a:pPr marL="1600200" lvl="3" indent="-228240">
              <a:lnSpc>
                <a:spcPct val="90000"/>
              </a:lnSpc>
              <a:spcBef>
                <a:spcPts val="499"/>
              </a:spcBef>
              <a:buClr>
                <a:srgbClr val="000000"/>
              </a:buClr>
              <a:buFont typeface="Arial"/>
              <a:buChar char="•"/>
            </a:pPr>
            <a:r>
              <a:rPr lang="en-US" sz="2000" b="0" strike="noStrike" spc="-1">
                <a:solidFill>
                  <a:srgbClr val="000000"/>
                </a:solidFill>
                <a:latin typeface="Calibri"/>
              </a:rPr>
              <a:t>Fourth level</a:t>
            </a:r>
          </a:p>
          <a:p>
            <a:pPr marL="2057400" lvl="4" indent="-228240">
              <a:lnSpc>
                <a:spcPct val="90000"/>
              </a:lnSpc>
              <a:spcBef>
                <a:spcPts val="499"/>
              </a:spcBef>
              <a:buClr>
                <a:srgbClr val="000000"/>
              </a:buClr>
              <a:buFont typeface="Arial"/>
              <a:buChar char="•"/>
            </a:pPr>
            <a:r>
              <a:rPr lang="en-US" sz="2000" b="0" strike="noStrike" spc="-1">
                <a:solidFill>
                  <a:srgbClr val="000000"/>
                </a:solidFill>
                <a:latin typeface="Calibri"/>
              </a:rPr>
              <a:t>Fifth level</a:t>
            </a:r>
          </a:p>
        </p:txBody>
      </p:sp>
      <p:sp>
        <p:nvSpPr>
          <p:cNvPr id="211" name="PlaceHolder 3"/>
          <p:cNvSpPr>
            <a:spLocks noGrp="1"/>
          </p:cNvSpPr>
          <p:nvPr>
            <p:ph type="body"/>
          </p:nvPr>
        </p:nvSpPr>
        <p:spPr>
          <a:xfrm>
            <a:off x="682200" y="2057400"/>
            <a:ext cx="3194640" cy="3811320"/>
          </a:xfrm>
          <a:prstGeom prst="rect">
            <a:avLst/>
          </a:prstGeom>
        </p:spPr>
        <p:txBody>
          <a:bodyPr>
            <a:noAutofit/>
          </a:bodyPr>
          <a:lstStyle/>
          <a:p>
            <a:pPr>
              <a:lnSpc>
                <a:spcPct val="90000"/>
              </a:lnSpc>
              <a:spcBef>
                <a:spcPts val="1001"/>
              </a:spcBef>
            </a:pPr>
            <a:r>
              <a:rPr lang="en-US" sz="1600" b="0" strike="noStrike" spc="-1">
                <a:solidFill>
                  <a:srgbClr val="000000"/>
                </a:solidFill>
                <a:latin typeface="Calibri"/>
              </a:rPr>
              <a:t>Edit Master text styles</a:t>
            </a:r>
          </a:p>
        </p:txBody>
      </p:sp>
      <p:sp>
        <p:nvSpPr>
          <p:cNvPr id="212" name="PlaceHolder 4"/>
          <p:cNvSpPr>
            <a:spLocks noGrp="1"/>
          </p:cNvSpPr>
          <p:nvPr>
            <p:ph type="dt"/>
          </p:nvPr>
        </p:nvSpPr>
        <p:spPr>
          <a:xfrm>
            <a:off x="681120" y="6356520"/>
            <a:ext cx="2228400" cy="364680"/>
          </a:xfrm>
          <a:prstGeom prst="rect">
            <a:avLst/>
          </a:prstGeom>
        </p:spPr>
        <p:txBody>
          <a:bodyPr anchor="ctr">
            <a:noAutofit/>
          </a:bodyPr>
          <a:lstStyle/>
          <a:p>
            <a:pPr defTabSz="457200"/>
            <a:fld id="{1E7BEFD5-7899-4111-8632-ECE19AF9EFED}" type="datetime">
              <a:rPr lang="en-US" sz="1200" spc="-1">
                <a:solidFill>
                  <a:srgbClr val="8B8B8B"/>
                </a:solidFill>
                <a:latin typeface="Calibri"/>
              </a:rPr>
              <a:pPr defTabSz="457200"/>
              <a:t>1/14/2021</a:t>
            </a:fld>
            <a:endParaRPr lang="en-US" sz="1200" spc="-1">
              <a:solidFill>
                <a:prstClr val="black"/>
              </a:solidFill>
              <a:latin typeface="Times New Roman"/>
            </a:endParaRPr>
          </a:p>
        </p:txBody>
      </p:sp>
      <p:sp>
        <p:nvSpPr>
          <p:cNvPr id="213" name="PlaceHolder 5"/>
          <p:cNvSpPr>
            <a:spLocks noGrp="1"/>
          </p:cNvSpPr>
          <p:nvPr>
            <p:ph type="ftr"/>
          </p:nvPr>
        </p:nvSpPr>
        <p:spPr>
          <a:xfrm>
            <a:off x="3281400" y="6356520"/>
            <a:ext cx="3342960" cy="364680"/>
          </a:xfrm>
          <a:prstGeom prst="rect">
            <a:avLst/>
          </a:prstGeom>
        </p:spPr>
        <p:txBody>
          <a:bodyPr anchor="ctr">
            <a:noAutofit/>
          </a:bodyPr>
          <a:lstStyle/>
          <a:p>
            <a:pPr defTabSz="457200"/>
            <a:endParaRPr lang="en-US" sz="2400" spc="-1">
              <a:solidFill>
                <a:prstClr val="black"/>
              </a:solidFill>
              <a:latin typeface="Times New Roman"/>
            </a:endParaRPr>
          </a:p>
        </p:txBody>
      </p:sp>
      <p:sp>
        <p:nvSpPr>
          <p:cNvPr id="214" name="PlaceHolder 6"/>
          <p:cNvSpPr>
            <a:spLocks noGrp="1"/>
          </p:cNvSpPr>
          <p:nvPr>
            <p:ph type="sldNum"/>
          </p:nvPr>
        </p:nvSpPr>
        <p:spPr>
          <a:xfrm>
            <a:off x="6996240" y="6356520"/>
            <a:ext cx="2228400" cy="364680"/>
          </a:xfrm>
          <a:prstGeom prst="rect">
            <a:avLst/>
          </a:prstGeom>
        </p:spPr>
        <p:txBody>
          <a:bodyPr anchor="ctr">
            <a:noAutofit/>
          </a:bodyPr>
          <a:lstStyle/>
          <a:p>
            <a:pPr algn="r" defTabSz="457200"/>
            <a:fld id="{EDAEE629-2D3E-40F7-A5F2-91130AA895CE}" type="slidenum">
              <a:rPr lang="en-US" sz="1200" spc="-1">
                <a:solidFill>
                  <a:srgbClr val="8B8B8B"/>
                </a:solidFill>
                <a:latin typeface="Calibri"/>
              </a:rPr>
              <a:pPr algn="r" defTabSz="457200"/>
              <a:t>‹#›</a:t>
            </a:fld>
            <a:endParaRPr lang="en-US" sz="1200" spc="-1">
              <a:solidFill>
                <a:prstClr val="black"/>
              </a:solidFill>
              <a:latin typeface="Times New Roman"/>
            </a:endParaRPr>
          </a:p>
        </p:txBody>
      </p:sp>
    </p:spTree>
    <p:extLst>
      <p:ext uri="{BB962C8B-B14F-4D97-AF65-F5344CB8AC3E}">
        <p14:creationId xmlns:p14="http://schemas.microsoft.com/office/powerpoint/2010/main" val="3856404205"/>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rotWithShape="0">
          <a:blip r:embed="rId14"/>
          <a:tile/>
        </a:blipFill>
        <a:effectLst/>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681120" y="365040"/>
            <a:ext cx="8543520" cy="1325160"/>
          </a:xfrm>
          <a:prstGeom prst="rect">
            <a:avLst/>
          </a:prstGeom>
        </p:spPr>
        <p:txBody>
          <a:bodyPr anchor="ctr">
            <a:noAutofit/>
          </a:bodyPr>
          <a:lstStyle/>
          <a:p>
            <a:pPr>
              <a:lnSpc>
                <a:spcPct val="90000"/>
              </a:lnSpc>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124" name="PlaceHolder 2"/>
          <p:cNvSpPr>
            <a:spLocks noGrp="1"/>
          </p:cNvSpPr>
          <p:nvPr>
            <p:ph type="body"/>
          </p:nvPr>
        </p:nvSpPr>
        <p:spPr>
          <a:xfrm>
            <a:off x="681120" y="1825560"/>
            <a:ext cx="42098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125" name="PlaceHolder 3"/>
          <p:cNvSpPr>
            <a:spLocks noGrp="1"/>
          </p:cNvSpPr>
          <p:nvPr>
            <p:ph type="body"/>
          </p:nvPr>
        </p:nvSpPr>
        <p:spPr>
          <a:xfrm>
            <a:off x="5014800" y="1825560"/>
            <a:ext cx="42098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126" name="PlaceHolder 4"/>
          <p:cNvSpPr>
            <a:spLocks noGrp="1"/>
          </p:cNvSpPr>
          <p:nvPr>
            <p:ph type="dt"/>
          </p:nvPr>
        </p:nvSpPr>
        <p:spPr>
          <a:xfrm>
            <a:off x="681120" y="6356520"/>
            <a:ext cx="2228400" cy="364680"/>
          </a:xfrm>
          <a:prstGeom prst="rect">
            <a:avLst/>
          </a:prstGeom>
        </p:spPr>
        <p:txBody>
          <a:bodyPr anchor="ctr">
            <a:noAutofit/>
          </a:bodyPr>
          <a:lstStyle/>
          <a:p>
            <a:pPr>
              <a:lnSpc>
                <a:spcPct val="100000"/>
              </a:lnSpc>
            </a:pPr>
            <a:fld id="{C0787B56-3CA9-43F8-AC58-2C8144EB2F17}" type="datetime">
              <a:rPr lang="en-US" sz="1200" b="0" strike="noStrike" spc="-1">
                <a:solidFill>
                  <a:srgbClr val="8B8B8B"/>
                </a:solidFill>
                <a:latin typeface="Calibri"/>
              </a:rPr>
              <a:t>1/14/2021</a:t>
            </a:fld>
            <a:endParaRPr lang="en-US" sz="1200" b="0" strike="noStrike" spc="-1">
              <a:latin typeface="Times New Roman"/>
            </a:endParaRPr>
          </a:p>
        </p:txBody>
      </p:sp>
      <p:sp>
        <p:nvSpPr>
          <p:cNvPr id="127" name="PlaceHolder 5"/>
          <p:cNvSpPr>
            <a:spLocks noGrp="1"/>
          </p:cNvSpPr>
          <p:nvPr>
            <p:ph type="ftr"/>
          </p:nvPr>
        </p:nvSpPr>
        <p:spPr>
          <a:xfrm>
            <a:off x="3281400" y="6356520"/>
            <a:ext cx="3342960" cy="364680"/>
          </a:xfrm>
          <a:prstGeom prst="rect">
            <a:avLst/>
          </a:prstGeom>
        </p:spPr>
        <p:txBody>
          <a:bodyPr anchor="ctr">
            <a:noAutofit/>
          </a:bodyPr>
          <a:lstStyle/>
          <a:p>
            <a:endParaRPr lang="en-US" sz="2400" b="0" strike="noStrike" spc="-1">
              <a:latin typeface="Times New Roman"/>
            </a:endParaRPr>
          </a:p>
        </p:txBody>
      </p:sp>
      <p:sp>
        <p:nvSpPr>
          <p:cNvPr id="128" name="PlaceHolder 6"/>
          <p:cNvSpPr>
            <a:spLocks noGrp="1"/>
          </p:cNvSpPr>
          <p:nvPr>
            <p:ph type="sldNum"/>
          </p:nvPr>
        </p:nvSpPr>
        <p:spPr>
          <a:xfrm>
            <a:off x="6996240" y="6356520"/>
            <a:ext cx="2228400" cy="364680"/>
          </a:xfrm>
          <a:prstGeom prst="rect">
            <a:avLst/>
          </a:prstGeom>
        </p:spPr>
        <p:txBody>
          <a:bodyPr anchor="ctr">
            <a:noAutofit/>
          </a:bodyPr>
          <a:lstStyle/>
          <a:p>
            <a:pPr algn="r">
              <a:lnSpc>
                <a:spcPct val="100000"/>
              </a:lnSpc>
            </a:pPr>
            <a:fld id="{A7AA45B1-7A7D-400B-B8F1-E464194DBA1C}" type="slidenum">
              <a:rPr lang="en-US" sz="1200" b="0" strike="noStrike" spc="-1">
                <a:solidFill>
                  <a:srgbClr val="8B8B8B"/>
                </a:solidFill>
                <a:latin typeface="Calibri"/>
              </a:rPr>
              <a:t>‹#›</a:t>
            </a:fld>
            <a:endParaRPr lang="en-US" sz="1200" b="0" strike="noStrike" spc="-1">
              <a:latin typeface="Times New Roman"/>
            </a:endParaRPr>
          </a:p>
        </p:txBody>
      </p:sp>
    </p:spTree>
    <p:extLst>
      <p:ext uri="{BB962C8B-B14F-4D97-AF65-F5344CB8AC3E}">
        <p14:creationId xmlns:p14="http://schemas.microsoft.com/office/powerpoint/2010/main" val="3419060532"/>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83D353C1-CDED-8043-8BA9-E5F17E9CDC33}" type="datetimeFigureOut">
              <a:rPr lang="en-US" smtClean="0">
                <a:solidFill>
                  <a:prstClr val="black">
                    <a:tint val="75000"/>
                  </a:prstClr>
                </a:solidFill>
              </a:rPr>
              <a:pPr defTabSz="457200"/>
              <a:t>1/14/2021</a:t>
            </a:fld>
            <a:endParaRPr lang="en-US">
              <a:solidFill>
                <a:prstClr val="black">
                  <a:tint val="75000"/>
                </a:prstClr>
              </a:solidFill>
            </a:endParaRPr>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D99494AB-B230-8C42-8283-C8FB5F8D78D0}"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29958445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mc:AlternateContent xmlns:mc="http://schemas.openxmlformats.org/markup-compatibility/2006" xmlns:p14="http://schemas.microsoft.com/office/powerpoint/2010/main">
    <mc:Choice Requires="p14">
      <p:transition p14:dur="1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83D353C1-CDED-8043-8BA9-E5F17E9CDC33}" type="datetimeFigureOut">
              <a:rPr lang="en-US" smtClean="0">
                <a:solidFill>
                  <a:prstClr val="black">
                    <a:tint val="75000"/>
                  </a:prstClr>
                </a:solidFill>
              </a:rPr>
              <a:pPr defTabSz="457200"/>
              <a:t>1/14/2021</a:t>
            </a:fld>
            <a:endParaRPr lang="en-US">
              <a:solidFill>
                <a:prstClr val="black">
                  <a:tint val="75000"/>
                </a:prstClr>
              </a:solidFill>
            </a:endParaRPr>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D99494AB-B230-8C42-8283-C8FB5F8D78D0}"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41336584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mc:AlternateContent xmlns:mc="http://schemas.openxmlformats.org/markup-compatibility/2006" xmlns:p14="http://schemas.microsoft.com/office/powerpoint/2010/main">
    <mc:Choice Requires="p14">
      <p:transition p14:dur="1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tile/>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1120" y="365040"/>
            <a:ext cx="8543520" cy="1325160"/>
          </a:xfrm>
          <a:prstGeom prst="rect">
            <a:avLst/>
          </a:prstGeom>
        </p:spPr>
        <p:txBody>
          <a:bodyPr anchor="ctr">
            <a:noAutofit/>
          </a:bodyPr>
          <a:lstStyle/>
          <a:p>
            <a:pPr>
              <a:lnSpc>
                <a:spcPct val="90000"/>
              </a:lnSpc>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6" name="PlaceHolder 2"/>
          <p:cNvSpPr>
            <a:spLocks noGrp="1"/>
          </p:cNvSpPr>
          <p:nvPr>
            <p:ph type="body"/>
          </p:nvPr>
        </p:nvSpPr>
        <p:spPr>
          <a:xfrm>
            <a:off x="681120" y="1825560"/>
            <a:ext cx="85435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2" name="PlaceHolder 3"/>
          <p:cNvSpPr>
            <a:spLocks noGrp="1"/>
          </p:cNvSpPr>
          <p:nvPr>
            <p:ph type="dt"/>
          </p:nvPr>
        </p:nvSpPr>
        <p:spPr>
          <a:xfrm>
            <a:off x="681120" y="6356520"/>
            <a:ext cx="2228400" cy="364680"/>
          </a:xfrm>
          <a:prstGeom prst="rect">
            <a:avLst/>
          </a:prstGeom>
        </p:spPr>
        <p:txBody>
          <a:bodyPr anchor="ctr">
            <a:noAutofit/>
          </a:bodyPr>
          <a:lstStyle/>
          <a:p>
            <a:pPr defTabSz="457200"/>
            <a:fld id="{EFA04B40-C13D-4625-875A-3C826D8F857C}" type="datetime">
              <a:rPr lang="en-US" sz="1200" spc="-1">
                <a:solidFill>
                  <a:srgbClr val="8B8B8B"/>
                </a:solidFill>
                <a:latin typeface="Calibri"/>
              </a:rPr>
              <a:pPr defTabSz="457200"/>
              <a:t>1/14/2021</a:t>
            </a:fld>
            <a:endParaRPr lang="en-US" sz="1200" spc="-1">
              <a:solidFill>
                <a:prstClr val="black"/>
              </a:solidFill>
              <a:latin typeface="Times New Roman"/>
            </a:endParaRPr>
          </a:p>
        </p:txBody>
      </p:sp>
      <p:sp>
        <p:nvSpPr>
          <p:cNvPr id="3" name="PlaceHolder 4"/>
          <p:cNvSpPr>
            <a:spLocks noGrp="1"/>
          </p:cNvSpPr>
          <p:nvPr>
            <p:ph type="ftr"/>
          </p:nvPr>
        </p:nvSpPr>
        <p:spPr>
          <a:xfrm>
            <a:off x="3281400" y="6356520"/>
            <a:ext cx="3342960" cy="364680"/>
          </a:xfrm>
          <a:prstGeom prst="rect">
            <a:avLst/>
          </a:prstGeom>
        </p:spPr>
        <p:txBody>
          <a:bodyPr anchor="ctr">
            <a:noAutofit/>
          </a:bodyPr>
          <a:lstStyle/>
          <a:p>
            <a:pPr defTabSz="457200"/>
            <a:endParaRPr lang="en-US" sz="2400" spc="-1">
              <a:solidFill>
                <a:prstClr val="black"/>
              </a:solidFill>
              <a:latin typeface="Times New Roman"/>
            </a:endParaRPr>
          </a:p>
        </p:txBody>
      </p:sp>
      <p:sp>
        <p:nvSpPr>
          <p:cNvPr id="4" name="PlaceHolder 5"/>
          <p:cNvSpPr>
            <a:spLocks noGrp="1"/>
          </p:cNvSpPr>
          <p:nvPr>
            <p:ph type="sldNum"/>
          </p:nvPr>
        </p:nvSpPr>
        <p:spPr>
          <a:xfrm>
            <a:off x="6996240" y="6356520"/>
            <a:ext cx="2228400" cy="364680"/>
          </a:xfrm>
          <a:prstGeom prst="rect">
            <a:avLst/>
          </a:prstGeom>
        </p:spPr>
        <p:txBody>
          <a:bodyPr anchor="ctr">
            <a:noAutofit/>
          </a:bodyPr>
          <a:lstStyle/>
          <a:p>
            <a:pPr algn="r" defTabSz="457200"/>
            <a:fld id="{52E206E3-8853-4EA2-81FF-9C6C670E8B1D}" type="slidenum">
              <a:rPr lang="en-US" sz="1200" spc="-1">
                <a:solidFill>
                  <a:srgbClr val="8B8B8B"/>
                </a:solidFill>
                <a:latin typeface="Calibri"/>
              </a:rPr>
              <a:pPr algn="r" defTabSz="457200"/>
              <a:t>‹#›</a:t>
            </a:fld>
            <a:endParaRPr lang="en-US" sz="1200" spc="-1">
              <a:solidFill>
                <a:prstClr val="black"/>
              </a:solidFill>
              <a:latin typeface="Times New Roman"/>
            </a:endParaRPr>
          </a:p>
        </p:txBody>
      </p:sp>
    </p:spTree>
    <p:extLst>
      <p:ext uri="{BB962C8B-B14F-4D97-AF65-F5344CB8AC3E}">
        <p14:creationId xmlns:p14="http://schemas.microsoft.com/office/powerpoint/2010/main" val="202958413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4A7B01DB-5F7D-4A5C-B271-3C20D5EA15D7}" type="datetimeFigureOut">
              <a:rPr lang="en-US" smtClean="0">
                <a:solidFill>
                  <a:prstClr val="black">
                    <a:tint val="75000"/>
                  </a:prstClr>
                </a:solidFill>
              </a:rPr>
              <a:pPr defTabSz="457200"/>
              <a:t>1/14/2021</a:t>
            </a:fld>
            <a:endParaRPr lang="en-US">
              <a:solidFill>
                <a:prstClr val="black">
                  <a:tint val="75000"/>
                </a:prstClr>
              </a:solidFill>
            </a:endParaRPr>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8395DF62-82CB-4F40-87A1-1FF6845C9915}"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8297035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4A7B01DB-5F7D-4A5C-B271-3C20D5EA15D7}" type="datetimeFigureOut">
              <a:rPr lang="en-US" smtClean="0">
                <a:solidFill>
                  <a:prstClr val="black">
                    <a:tint val="75000"/>
                  </a:prstClr>
                </a:solidFill>
              </a:rPr>
              <a:pPr defTabSz="457200"/>
              <a:t>1/14/2021</a:t>
            </a:fld>
            <a:endParaRPr lang="en-US">
              <a:solidFill>
                <a:prstClr val="black">
                  <a:tint val="75000"/>
                </a:prstClr>
              </a:solidFill>
            </a:endParaRPr>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8395DF62-82CB-4F40-87A1-1FF6845C9915}"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374866967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0">
          <a:blip r:embed="rId14"/>
          <a:tile/>
        </a:blipFill>
        <a:effectLst/>
      </p:bgPr>
    </p:bg>
    <p:spTree>
      <p:nvGrpSpPr>
        <p:cNvPr id="1" name=""/>
        <p:cNvGrpSpPr/>
        <p:nvPr/>
      </p:nvGrpSpPr>
      <p:grpSpPr>
        <a:xfrm>
          <a:off x="0" y="0"/>
          <a:ext cx="0" cy="0"/>
          <a:chOff x="0" y="0"/>
          <a:chExt cx="0" cy="0"/>
        </a:xfrm>
      </p:grpSpPr>
      <p:sp>
        <p:nvSpPr>
          <p:cNvPr id="82" name="PlaceHolder 1"/>
          <p:cNvSpPr>
            <a:spLocks noGrp="1"/>
          </p:cNvSpPr>
          <p:nvPr>
            <p:ph type="dt"/>
          </p:nvPr>
        </p:nvSpPr>
        <p:spPr>
          <a:xfrm>
            <a:off x="681120" y="6356520"/>
            <a:ext cx="2228400" cy="364680"/>
          </a:xfrm>
          <a:prstGeom prst="rect">
            <a:avLst/>
          </a:prstGeom>
        </p:spPr>
        <p:txBody>
          <a:bodyPr anchor="ctr">
            <a:noAutofit/>
          </a:bodyPr>
          <a:lstStyle/>
          <a:p>
            <a:pPr defTabSz="457200"/>
            <a:fld id="{C9FA83BE-E3FC-4EF5-8EBD-7FED5D969A79}" type="datetime">
              <a:rPr lang="en-US" sz="1200" spc="-1">
                <a:solidFill>
                  <a:srgbClr val="8B8B8B"/>
                </a:solidFill>
                <a:latin typeface="Calibri"/>
              </a:rPr>
              <a:pPr defTabSz="457200"/>
              <a:t>1/14/2021</a:t>
            </a:fld>
            <a:endParaRPr lang="en-US" sz="1200" spc="-1">
              <a:solidFill>
                <a:prstClr val="black"/>
              </a:solidFill>
              <a:latin typeface="Times New Roman"/>
            </a:endParaRPr>
          </a:p>
        </p:txBody>
      </p:sp>
      <p:sp>
        <p:nvSpPr>
          <p:cNvPr id="83" name="PlaceHolder 2"/>
          <p:cNvSpPr>
            <a:spLocks noGrp="1"/>
          </p:cNvSpPr>
          <p:nvPr>
            <p:ph type="ftr"/>
          </p:nvPr>
        </p:nvSpPr>
        <p:spPr>
          <a:xfrm>
            <a:off x="3281400" y="6356520"/>
            <a:ext cx="3342960" cy="364680"/>
          </a:xfrm>
          <a:prstGeom prst="rect">
            <a:avLst/>
          </a:prstGeom>
        </p:spPr>
        <p:txBody>
          <a:bodyPr anchor="ctr">
            <a:noAutofit/>
          </a:bodyPr>
          <a:lstStyle/>
          <a:p>
            <a:pPr defTabSz="457200"/>
            <a:endParaRPr lang="en-US" sz="2400" spc="-1">
              <a:solidFill>
                <a:prstClr val="black"/>
              </a:solidFill>
              <a:latin typeface="Times New Roman"/>
            </a:endParaRPr>
          </a:p>
        </p:txBody>
      </p:sp>
      <p:sp>
        <p:nvSpPr>
          <p:cNvPr id="84" name="PlaceHolder 3"/>
          <p:cNvSpPr>
            <a:spLocks noGrp="1"/>
          </p:cNvSpPr>
          <p:nvPr>
            <p:ph type="sldNum"/>
          </p:nvPr>
        </p:nvSpPr>
        <p:spPr>
          <a:xfrm>
            <a:off x="6996240" y="6356520"/>
            <a:ext cx="2228400" cy="364680"/>
          </a:xfrm>
          <a:prstGeom prst="rect">
            <a:avLst/>
          </a:prstGeom>
        </p:spPr>
        <p:txBody>
          <a:bodyPr anchor="ctr">
            <a:noAutofit/>
          </a:bodyPr>
          <a:lstStyle/>
          <a:p>
            <a:pPr algn="r" defTabSz="457200"/>
            <a:fld id="{07FBAE26-3319-4B24-8DD2-2363E9F8BFE6}" type="slidenum">
              <a:rPr lang="en-US" sz="1200" spc="-1">
                <a:solidFill>
                  <a:srgbClr val="8B8B8B"/>
                </a:solidFill>
                <a:latin typeface="Calibri"/>
              </a:rPr>
              <a:pPr algn="r" defTabSz="457200"/>
              <a:t>‹#›</a:t>
            </a:fld>
            <a:endParaRPr lang="en-US" sz="1200" spc="-1">
              <a:solidFill>
                <a:prstClr val="black"/>
              </a:solidFill>
              <a:latin typeface="Times New Roman"/>
            </a:endParaRPr>
          </a:p>
        </p:txBody>
      </p:sp>
      <p:sp>
        <p:nvSpPr>
          <p:cNvPr id="85" name="PlaceHolder 4"/>
          <p:cNvSpPr>
            <a:spLocks noGrp="1"/>
          </p:cNvSpPr>
          <p:nvPr>
            <p:ph type="title"/>
          </p:nvPr>
        </p:nvSpPr>
        <p:spPr>
          <a:xfrm>
            <a:off x="495000" y="273600"/>
            <a:ext cx="89150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86" name="PlaceHolder 5"/>
          <p:cNvSpPr>
            <a:spLocks noGrp="1"/>
          </p:cNvSpPr>
          <p:nvPr>
            <p:ph type="body"/>
          </p:nvPr>
        </p:nvSpPr>
        <p:spPr>
          <a:xfrm>
            <a:off x="495000" y="1604520"/>
            <a:ext cx="89150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extLst>
      <p:ext uri="{BB962C8B-B14F-4D97-AF65-F5344CB8AC3E}">
        <p14:creationId xmlns:p14="http://schemas.microsoft.com/office/powerpoint/2010/main" val="1283417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rotWithShape="0">
          <a:blip r:embed="rId14"/>
          <a:tile/>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743040" y="1122480"/>
            <a:ext cx="8419680" cy="2387160"/>
          </a:xfrm>
          <a:prstGeom prst="rect">
            <a:avLst/>
          </a:prstGeom>
        </p:spPr>
        <p:txBody>
          <a:bodyPr anchor="b">
            <a:noAutofit/>
          </a:bodyPr>
          <a:lstStyle/>
          <a:p>
            <a:pPr algn="ctr">
              <a:lnSpc>
                <a:spcPct val="90000"/>
              </a:lnSpc>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42" name="PlaceHolder 2"/>
          <p:cNvSpPr>
            <a:spLocks noGrp="1"/>
          </p:cNvSpPr>
          <p:nvPr>
            <p:ph type="dt"/>
          </p:nvPr>
        </p:nvSpPr>
        <p:spPr>
          <a:xfrm>
            <a:off x="681120" y="6356520"/>
            <a:ext cx="2228400" cy="364680"/>
          </a:xfrm>
          <a:prstGeom prst="rect">
            <a:avLst/>
          </a:prstGeom>
        </p:spPr>
        <p:txBody>
          <a:bodyPr anchor="ctr">
            <a:noAutofit/>
          </a:bodyPr>
          <a:lstStyle/>
          <a:p>
            <a:pPr defTabSz="457200"/>
            <a:fld id="{77BCA3AA-DB93-4D8A-AB81-05AD1C0EA784}" type="datetime">
              <a:rPr lang="en-US" sz="1200" spc="-1">
                <a:solidFill>
                  <a:srgbClr val="8B8B8B"/>
                </a:solidFill>
                <a:latin typeface="Calibri"/>
              </a:rPr>
              <a:pPr defTabSz="457200"/>
              <a:t>1/14/2021</a:t>
            </a:fld>
            <a:endParaRPr lang="en-US" sz="1200" spc="-1">
              <a:solidFill>
                <a:prstClr val="black"/>
              </a:solidFill>
              <a:latin typeface="Times New Roman"/>
            </a:endParaRPr>
          </a:p>
        </p:txBody>
      </p:sp>
      <p:sp>
        <p:nvSpPr>
          <p:cNvPr id="43" name="PlaceHolder 3"/>
          <p:cNvSpPr>
            <a:spLocks noGrp="1"/>
          </p:cNvSpPr>
          <p:nvPr>
            <p:ph type="ftr"/>
          </p:nvPr>
        </p:nvSpPr>
        <p:spPr>
          <a:xfrm>
            <a:off x="3281400" y="6356520"/>
            <a:ext cx="3342960" cy="364680"/>
          </a:xfrm>
          <a:prstGeom prst="rect">
            <a:avLst/>
          </a:prstGeom>
        </p:spPr>
        <p:txBody>
          <a:bodyPr anchor="ctr">
            <a:noAutofit/>
          </a:bodyPr>
          <a:lstStyle/>
          <a:p>
            <a:pPr defTabSz="457200"/>
            <a:endParaRPr lang="en-US" sz="2400" spc="-1">
              <a:solidFill>
                <a:prstClr val="black"/>
              </a:solidFill>
              <a:latin typeface="Times New Roman"/>
            </a:endParaRPr>
          </a:p>
        </p:txBody>
      </p:sp>
      <p:sp>
        <p:nvSpPr>
          <p:cNvPr id="44" name="PlaceHolder 4"/>
          <p:cNvSpPr>
            <a:spLocks noGrp="1"/>
          </p:cNvSpPr>
          <p:nvPr>
            <p:ph type="sldNum"/>
          </p:nvPr>
        </p:nvSpPr>
        <p:spPr>
          <a:xfrm>
            <a:off x="6996240" y="6356520"/>
            <a:ext cx="2228400" cy="364680"/>
          </a:xfrm>
          <a:prstGeom prst="rect">
            <a:avLst/>
          </a:prstGeom>
        </p:spPr>
        <p:txBody>
          <a:bodyPr anchor="ctr">
            <a:noAutofit/>
          </a:bodyPr>
          <a:lstStyle/>
          <a:p>
            <a:pPr algn="r" defTabSz="457200"/>
            <a:fld id="{7833E578-C3E3-495A-8F85-ABA75ABF7540}" type="slidenum">
              <a:rPr lang="en-US" sz="1200" spc="-1">
                <a:solidFill>
                  <a:srgbClr val="8B8B8B"/>
                </a:solidFill>
                <a:latin typeface="Calibri"/>
              </a:rPr>
              <a:pPr algn="r" defTabSz="457200"/>
              <a:t>‹#›</a:t>
            </a:fld>
            <a:endParaRPr lang="en-US" sz="1200" spc="-1">
              <a:solidFill>
                <a:prstClr val="black"/>
              </a:solidFill>
              <a:latin typeface="Times New Roman"/>
            </a:endParaRPr>
          </a:p>
        </p:txBody>
      </p:sp>
      <p:sp>
        <p:nvSpPr>
          <p:cNvPr id="45" name="PlaceHolder 5"/>
          <p:cNvSpPr>
            <a:spLocks noGrp="1"/>
          </p:cNvSpPr>
          <p:nvPr>
            <p:ph type="body"/>
          </p:nvPr>
        </p:nvSpPr>
        <p:spPr>
          <a:xfrm>
            <a:off x="495000" y="1604520"/>
            <a:ext cx="89150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extLst>
      <p:ext uri="{BB962C8B-B14F-4D97-AF65-F5344CB8AC3E}">
        <p14:creationId xmlns:p14="http://schemas.microsoft.com/office/powerpoint/2010/main" val="402888459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rotWithShape="0">
          <a:blip r:embed="rId14"/>
          <a:tile/>
        </a:blipFill>
        <a:effectLst/>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681120" y="365040"/>
            <a:ext cx="8543520" cy="1325160"/>
          </a:xfrm>
          <a:prstGeom prst="rect">
            <a:avLst/>
          </a:prstGeom>
        </p:spPr>
        <p:txBody>
          <a:bodyPr anchor="ctr">
            <a:noAutofit/>
          </a:bodyPr>
          <a:lstStyle/>
          <a:p>
            <a:pPr>
              <a:lnSpc>
                <a:spcPct val="90000"/>
              </a:lnSpc>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124" name="PlaceHolder 2"/>
          <p:cNvSpPr>
            <a:spLocks noGrp="1"/>
          </p:cNvSpPr>
          <p:nvPr>
            <p:ph type="body"/>
          </p:nvPr>
        </p:nvSpPr>
        <p:spPr>
          <a:xfrm>
            <a:off x="681120" y="1825560"/>
            <a:ext cx="42098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125" name="PlaceHolder 3"/>
          <p:cNvSpPr>
            <a:spLocks noGrp="1"/>
          </p:cNvSpPr>
          <p:nvPr>
            <p:ph type="body"/>
          </p:nvPr>
        </p:nvSpPr>
        <p:spPr>
          <a:xfrm>
            <a:off x="5014800" y="1825560"/>
            <a:ext cx="42098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126" name="PlaceHolder 4"/>
          <p:cNvSpPr>
            <a:spLocks noGrp="1"/>
          </p:cNvSpPr>
          <p:nvPr>
            <p:ph type="dt"/>
          </p:nvPr>
        </p:nvSpPr>
        <p:spPr>
          <a:xfrm>
            <a:off x="681120" y="6356520"/>
            <a:ext cx="2228400" cy="364680"/>
          </a:xfrm>
          <a:prstGeom prst="rect">
            <a:avLst/>
          </a:prstGeom>
        </p:spPr>
        <p:txBody>
          <a:bodyPr anchor="ctr">
            <a:noAutofit/>
          </a:bodyPr>
          <a:lstStyle/>
          <a:p>
            <a:pPr defTabSz="457200"/>
            <a:fld id="{C0787B56-3CA9-43F8-AC58-2C8144EB2F17}" type="datetime">
              <a:rPr lang="en-US" sz="1200" spc="-1">
                <a:solidFill>
                  <a:srgbClr val="8B8B8B"/>
                </a:solidFill>
                <a:latin typeface="Calibri"/>
              </a:rPr>
              <a:pPr defTabSz="457200"/>
              <a:t>1/14/2021</a:t>
            </a:fld>
            <a:endParaRPr lang="en-US" sz="1200" spc="-1">
              <a:solidFill>
                <a:prstClr val="black"/>
              </a:solidFill>
              <a:latin typeface="Times New Roman"/>
            </a:endParaRPr>
          </a:p>
        </p:txBody>
      </p:sp>
      <p:sp>
        <p:nvSpPr>
          <p:cNvPr id="127" name="PlaceHolder 5"/>
          <p:cNvSpPr>
            <a:spLocks noGrp="1"/>
          </p:cNvSpPr>
          <p:nvPr>
            <p:ph type="ftr"/>
          </p:nvPr>
        </p:nvSpPr>
        <p:spPr>
          <a:xfrm>
            <a:off x="3281400" y="6356520"/>
            <a:ext cx="3342960" cy="364680"/>
          </a:xfrm>
          <a:prstGeom prst="rect">
            <a:avLst/>
          </a:prstGeom>
        </p:spPr>
        <p:txBody>
          <a:bodyPr anchor="ctr">
            <a:noAutofit/>
          </a:bodyPr>
          <a:lstStyle/>
          <a:p>
            <a:pPr defTabSz="457200"/>
            <a:endParaRPr lang="en-US" sz="2400" spc="-1">
              <a:solidFill>
                <a:prstClr val="black"/>
              </a:solidFill>
              <a:latin typeface="Times New Roman"/>
            </a:endParaRPr>
          </a:p>
        </p:txBody>
      </p:sp>
      <p:sp>
        <p:nvSpPr>
          <p:cNvPr id="128" name="PlaceHolder 6"/>
          <p:cNvSpPr>
            <a:spLocks noGrp="1"/>
          </p:cNvSpPr>
          <p:nvPr>
            <p:ph type="sldNum"/>
          </p:nvPr>
        </p:nvSpPr>
        <p:spPr>
          <a:xfrm>
            <a:off x="6996240" y="6356520"/>
            <a:ext cx="2228400" cy="364680"/>
          </a:xfrm>
          <a:prstGeom prst="rect">
            <a:avLst/>
          </a:prstGeom>
        </p:spPr>
        <p:txBody>
          <a:bodyPr anchor="ctr">
            <a:noAutofit/>
          </a:bodyPr>
          <a:lstStyle/>
          <a:p>
            <a:pPr algn="r" defTabSz="457200"/>
            <a:fld id="{A7AA45B1-7A7D-400B-B8F1-E464194DBA1C}" type="slidenum">
              <a:rPr lang="en-US" sz="1200" spc="-1">
                <a:solidFill>
                  <a:srgbClr val="8B8B8B"/>
                </a:solidFill>
                <a:latin typeface="Calibri"/>
              </a:rPr>
              <a:pPr algn="r" defTabSz="457200"/>
              <a:t>‹#›</a:t>
            </a:fld>
            <a:endParaRPr lang="en-US" sz="1200" spc="-1">
              <a:solidFill>
                <a:prstClr val="black"/>
              </a:solidFill>
              <a:latin typeface="Times New Roman"/>
            </a:endParaRPr>
          </a:p>
        </p:txBody>
      </p:sp>
    </p:spTree>
    <p:extLst>
      <p:ext uri="{BB962C8B-B14F-4D97-AF65-F5344CB8AC3E}">
        <p14:creationId xmlns:p14="http://schemas.microsoft.com/office/powerpoint/2010/main" val="3263381673"/>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9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3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99.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99.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99.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99.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99.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99.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99.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5.png"/><Relationship Id="rId1" Type="http://schemas.openxmlformats.org/officeDocument/2006/relationships/slideLayout" Target="../slideLayouts/slideLayout99.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99.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png"/><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5.png"/><Relationship Id="rId1" Type="http://schemas.openxmlformats.org/officeDocument/2006/relationships/slideLayout" Target="../slideLayouts/slideLayout99.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png"/><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5.png"/><Relationship Id="rId1" Type="http://schemas.openxmlformats.org/officeDocument/2006/relationships/slideLayout" Target="../slideLayouts/slideLayout99.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9.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png"/><Relationship Id="rId1" Type="http://schemas.openxmlformats.org/officeDocument/2006/relationships/slideLayout" Target="../slideLayouts/slideLayout99.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5.png"/><Relationship Id="rId1" Type="http://schemas.openxmlformats.org/officeDocument/2006/relationships/slideLayout" Target="../slideLayouts/slideLayout99.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9.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9.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9.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2.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9.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9.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9.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5.png"/><Relationship Id="rId1" Type="http://schemas.openxmlformats.org/officeDocument/2006/relationships/slideLayout" Target="../slideLayouts/slideLayout99.xml"/><Relationship Id="rId5" Type="http://schemas.openxmlformats.org/officeDocument/2006/relationships/image" Target="../media/image43.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5.png"/><Relationship Id="rId1" Type="http://schemas.openxmlformats.org/officeDocument/2006/relationships/slideLayout" Target="../slideLayouts/slideLayout85.xml"/></Relationships>
</file>

<file path=ppt/slides/_rels/slide55.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image" Target="../media/image15.png"/><Relationship Id="rId1" Type="http://schemas.openxmlformats.org/officeDocument/2006/relationships/slideLayout" Target="../slideLayouts/slideLayout73.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 Id="rId9" Type="http://schemas.openxmlformats.org/officeDocument/2006/relationships/image" Target="../media/image51.png"/></Relationships>
</file>

<file path=ppt/slides/_rels/slide5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jpe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jpeg"/><Relationship Id="rId2" Type="http://schemas.openxmlformats.org/officeDocument/2006/relationships/image" Target="../media/image9.png"/><Relationship Id="rId1" Type="http://schemas.openxmlformats.org/officeDocument/2006/relationships/slideLayout" Target="../slideLayouts/slideLayout39.xml"/><Relationship Id="rId6" Type="http://schemas.openxmlformats.org/officeDocument/2006/relationships/image" Target="../media/image55.png"/><Relationship Id="rId11" Type="http://schemas.openxmlformats.org/officeDocument/2006/relationships/image" Target="../media/image60.jpe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7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9.xml"/></Relationships>
</file>

<file path=ppt/slides/_rels/slide5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9.png"/><Relationship Id="rId1" Type="http://schemas.openxmlformats.org/officeDocument/2006/relationships/slideLayout" Target="../slideLayouts/slideLayout9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72.xm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9.png"/><Relationship Id="rId1" Type="http://schemas.openxmlformats.org/officeDocument/2006/relationships/slideLayout" Target="../slideLayouts/slideLayout99.xml"/></Relationships>
</file>

<file path=ppt/slides/_rels/slide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9.xml"/></Relationships>
</file>

<file path=ppt/slides/_rels/slide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9.xml"/></Relationships>
</file>

<file path=ppt/slides/_rels/slide6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99.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png"/><Relationship Id="rId1" Type="http://schemas.openxmlformats.org/officeDocument/2006/relationships/slideLayout" Target="../slideLayouts/slideLayout109.xml"/></Relationships>
</file>

<file path=ppt/slides/_rels/slide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9.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png"/><Relationship Id="rId1" Type="http://schemas.openxmlformats.org/officeDocument/2006/relationships/slideLayout" Target="../slideLayouts/slideLayout99.xml"/></Relationships>
</file>

<file path=ppt/slides/_rels/slide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9.xml"/></Relationships>
</file>

<file path=ppt/slides/_rels/slide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9.xml"/></Relationships>
</file>

<file path=ppt/slides/_rels/slide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3.xml"/></Relationships>
</file>

<file path=ppt/slides/_rels/slide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5.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5.xml"/></Relationships>
</file>

<file path=ppt/slides/_rels/slide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9.xml"/></Relationships>
</file>

<file path=ppt/slides/_rels/slide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9.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png"/><Relationship Id="rId1" Type="http://schemas.openxmlformats.org/officeDocument/2006/relationships/slideLayout" Target="../slideLayouts/slideLayout121.xml"/><Relationship Id="rId4" Type="http://schemas.openxmlformats.org/officeDocument/2006/relationships/image" Target="../media/image79.jpeg"/></Relationships>
</file>

<file path=ppt/slides/_rels/slide75.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image" Target="../media/image84.png"/><Relationship Id="rId2" Type="http://schemas.openxmlformats.org/officeDocument/2006/relationships/image" Target="../media/image9.png"/><Relationship Id="rId1" Type="http://schemas.openxmlformats.org/officeDocument/2006/relationships/slideLayout" Target="../slideLayouts/slideLayout99.xm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jpeg"/></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png"/><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FACA23-FA17-D746-BFCB-4DA57FC0850E}"/>
              </a:ext>
            </a:extLst>
          </p:cNvPr>
          <p:cNvSpPr/>
          <p:nvPr/>
        </p:nvSpPr>
        <p:spPr>
          <a:xfrm>
            <a:off x="0" y="0"/>
            <a:ext cx="9911645" cy="5943600"/>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4" y="1028795"/>
            <a:ext cx="9910810" cy="4524280"/>
          </a:xfrm>
          <a:prstGeom prst="rect">
            <a:avLst/>
          </a:prstGeom>
        </p:spPr>
      </p:pic>
      <p:pic>
        <p:nvPicPr>
          <p:cNvPr id="7" name="Picture 6">
            <a:extLst>
              <a:ext uri="{FF2B5EF4-FFF2-40B4-BE49-F238E27FC236}">
                <a16:creationId xmlns:a16="http://schemas.microsoft.com/office/drawing/2014/main" id="{5AEC36CF-4FEC-4FC4-9438-9C5A670E5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349" y="2326815"/>
            <a:ext cx="4524786" cy="1928239"/>
          </a:xfrm>
          <a:prstGeom prst="rect">
            <a:avLst/>
          </a:prstGeom>
        </p:spPr>
      </p:pic>
    </p:spTree>
    <p:extLst>
      <p:ext uri="{BB962C8B-B14F-4D97-AF65-F5344CB8AC3E}">
        <p14:creationId xmlns:p14="http://schemas.microsoft.com/office/powerpoint/2010/main" val="225032167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2828203B-D755-4D4F-85CE-A80303708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878" y="737080"/>
            <a:ext cx="10407755" cy="5383839"/>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3D566930-7AFA-4355-8E02-ED8FFB3451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905" y="3195303"/>
            <a:ext cx="2830266" cy="3662697"/>
          </a:xfrm>
          <a:prstGeom prst="rect">
            <a:avLst/>
          </a:prstGeom>
        </p:spPr>
      </p:pic>
    </p:spTree>
    <p:extLst>
      <p:ext uri="{BB962C8B-B14F-4D97-AF65-F5344CB8AC3E}">
        <p14:creationId xmlns:p14="http://schemas.microsoft.com/office/powerpoint/2010/main" val="175543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20" y="397882"/>
            <a:ext cx="63292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CLEANSE</a:t>
            </a:r>
          </a:p>
        </p:txBody>
      </p:sp>
      <p:sp>
        <p:nvSpPr>
          <p:cNvPr id="5" name="CustomShape 2"/>
          <p:cNvSpPr/>
          <p:nvPr/>
        </p:nvSpPr>
        <p:spPr>
          <a:xfrm>
            <a:off x="160420" y="1042894"/>
            <a:ext cx="3433680" cy="5267140"/>
          </a:xfrm>
          <a:prstGeom prst="rect">
            <a:avLst/>
          </a:prstGeom>
          <a:solidFill>
            <a:srgbClr val="008264"/>
          </a:solidFill>
          <a:ln>
            <a:noFill/>
          </a:ln>
        </p:spPr>
        <p:style>
          <a:lnRef idx="2">
            <a:schemeClr val="accent6">
              <a:shade val="50000"/>
            </a:schemeClr>
          </a:lnRef>
          <a:fillRef idx="1">
            <a:schemeClr val="accent6"/>
          </a:fillRef>
          <a:effectRef idx="0">
            <a:schemeClr val="accent6"/>
          </a:effectRef>
          <a:fontRef idx="minor"/>
        </p:style>
      </p:sp>
      <p:sp>
        <p:nvSpPr>
          <p:cNvPr id="6" name="CustomShape 1"/>
          <p:cNvSpPr/>
          <p:nvPr/>
        </p:nvSpPr>
        <p:spPr>
          <a:xfrm>
            <a:off x="3633380" y="1042894"/>
            <a:ext cx="6121060" cy="5267140"/>
          </a:xfrm>
          <a:prstGeom prst="rect">
            <a:avLst/>
          </a:prstGeom>
          <a:solidFill>
            <a:srgbClr val="95C83B"/>
          </a:solidFill>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8392083" y="1152880"/>
            <a:ext cx="1350000" cy="1293840"/>
          </a:xfrm>
          <a:prstGeom prst="rect">
            <a:avLst/>
          </a:prstGeom>
          <a:solidFill>
            <a:srgbClr val="C00000"/>
          </a:solidFill>
          <a:ln>
            <a:noFill/>
          </a:ln>
          <a:effectLst>
            <a:outerShdw blurRad="44450" dist="2808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p:style>
        <p:txBody>
          <a:bodyPr lIns="90000" tIns="45000" rIns="90000" bIns="45000" anchor="ctr">
            <a:noAutofit/>
          </a:bodyPr>
          <a:lstStyle/>
          <a:p>
            <a:pPr algn="ctr" defTabSz="457200"/>
            <a:r>
              <a:rPr lang="en-US" sz="2400" b="1" spc="-1" dirty="0">
                <a:solidFill>
                  <a:srgbClr val="FFFFFF"/>
                </a:solidFill>
              </a:rPr>
              <a:t>2020</a:t>
            </a:r>
            <a:endParaRPr lang="en-US" sz="2400" spc="-1" dirty="0">
              <a:solidFill>
                <a:prstClr val="black"/>
              </a:solidFill>
            </a:endParaRPr>
          </a:p>
          <a:p>
            <a:pPr algn="ctr" defTabSz="457200"/>
            <a:r>
              <a:rPr lang="en-US" sz="1400" b="1" u="sng" spc="-1" dirty="0">
                <a:solidFill>
                  <a:srgbClr val="FFFFFF"/>
                </a:solidFill>
                <a:latin typeface="Arial Narrow"/>
              </a:rPr>
              <a:t>PHYSICIAN’S</a:t>
            </a:r>
            <a:endParaRPr lang="en-US" sz="1400" spc="-1" dirty="0">
              <a:solidFill>
                <a:prstClr val="black"/>
              </a:solidFill>
            </a:endParaRPr>
          </a:p>
          <a:p>
            <a:pPr algn="ctr" defTabSz="457200"/>
            <a:r>
              <a:rPr lang="en-US" sz="1400" b="1" u="sng" spc="-1" dirty="0">
                <a:solidFill>
                  <a:srgbClr val="FFFFFF"/>
                </a:solidFill>
                <a:latin typeface="Arial Narrow"/>
              </a:rPr>
              <a:t>DESK</a:t>
            </a:r>
            <a:endParaRPr lang="en-US" sz="1400" spc="-1" dirty="0">
              <a:solidFill>
                <a:prstClr val="black"/>
              </a:solidFill>
            </a:endParaRPr>
          </a:p>
          <a:p>
            <a:pPr algn="ctr" defTabSz="457200"/>
            <a:r>
              <a:rPr lang="en-US" sz="1400" b="1" u="sng" spc="-1" dirty="0">
                <a:solidFill>
                  <a:srgbClr val="FFFFFF"/>
                </a:solidFill>
                <a:latin typeface="Arial Narrow"/>
              </a:rPr>
              <a:t>REFERENCE</a:t>
            </a:r>
            <a:endParaRPr lang="en-US" sz="1400" spc="-1" dirty="0">
              <a:solidFill>
                <a:prstClr val="black"/>
              </a:solidFill>
            </a:endParaRPr>
          </a:p>
          <a:p>
            <a:pPr algn="ctr" defTabSz="457200"/>
            <a:r>
              <a:rPr lang="en-US" sz="1400" b="1" spc="-1" dirty="0">
                <a:solidFill>
                  <a:srgbClr val="FFFFFF"/>
                </a:solidFill>
                <a:latin typeface="Arial Narrow"/>
              </a:rPr>
              <a:t>PDR.NET</a:t>
            </a:r>
            <a:endParaRPr lang="en-US" sz="1400" spc="-1" dirty="0">
              <a:solidFill>
                <a:prstClr val="black"/>
              </a:solidFill>
            </a:endParaRPr>
          </a:p>
        </p:txBody>
      </p:sp>
      <p:sp>
        <p:nvSpPr>
          <p:cNvPr id="8" name="CustomShape 3"/>
          <p:cNvSpPr/>
          <p:nvPr/>
        </p:nvSpPr>
        <p:spPr>
          <a:xfrm>
            <a:off x="438340" y="3013120"/>
            <a:ext cx="2877840" cy="1187640"/>
          </a:xfrm>
          <a:prstGeom prst="rect">
            <a:avLst/>
          </a:prstGeom>
          <a:solidFill>
            <a:srgbClr val="95C83B"/>
          </a:solidFill>
          <a:ln>
            <a:noFill/>
          </a:ln>
          <a:effectLst>
            <a:outerShdw blurRad="57150" dist="19080" dir="5400000" algn="ctr" rotWithShape="0">
              <a:srgbClr val="000000">
                <a:alpha val="63000"/>
              </a:srgbClr>
            </a:outerShdw>
          </a:effectLst>
        </p:spPr>
        <p:style>
          <a:lnRef idx="0">
            <a:schemeClr val="accent6"/>
          </a:lnRef>
          <a:fillRef idx="3">
            <a:schemeClr val="accent6"/>
          </a:fillRef>
          <a:effectRef idx="3">
            <a:schemeClr val="accent6"/>
          </a:effectRef>
          <a:fontRef idx="minor"/>
        </p:style>
        <p:txBody>
          <a:bodyPr lIns="90000" tIns="45000" rIns="90000" bIns="45000">
            <a:spAutoFit/>
          </a:bodyPr>
          <a:lstStyle/>
          <a:p>
            <a:pPr algn="ctr" defTabSz="457200"/>
            <a:r>
              <a:rPr lang="en-US" sz="7200" spc="-1" dirty="0">
                <a:solidFill>
                  <a:srgbClr val="FFFFFF"/>
                </a:solidFill>
                <a:latin typeface="Agency FB"/>
              </a:rPr>
              <a:t>CLEANSE</a:t>
            </a:r>
            <a:endParaRPr lang="en-US" sz="7200" spc="-1" dirty="0">
              <a:solidFill>
                <a:prstClr val="black"/>
              </a:solidFill>
            </a:endParaRPr>
          </a:p>
        </p:txBody>
      </p:sp>
      <p:pic>
        <p:nvPicPr>
          <p:cNvPr id="9" name="Picture 6"/>
          <p:cNvPicPr/>
          <p:nvPr/>
        </p:nvPicPr>
        <p:blipFill>
          <a:blip r:embed="rId3"/>
          <a:stretch/>
        </p:blipFill>
        <p:spPr>
          <a:xfrm>
            <a:off x="4030450" y="1163220"/>
            <a:ext cx="5478480" cy="5119920"/>
          </a:xfrm>
          <a:prstGeom prst="rect">
            <a:avLst/>
          </a:prstGeom>
          <a:ln>
            <a:noFill/>
          </a:ln>
        </p:spPr>
      </p:pic>
    </p:spTree>
    <p:extLst>
      <p:ext uri="{BB962C8B-B14F-4D97-AF65-F5344CB8AC3E}">
        <p14:creationId xmlns:p14="http://schemas.microsoft.com/office/powerpoint/2010/main" val="4168656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CLEANSE</a:t>
            </a:r>
          </a:p>
        </p:txBody>
      </p:sp>
      <p:sp>
        <p:nvSpPr>
          <p:cNvPr id="4" name="TextShape 1"/>
          <p:cNvSpPr txBox="1"/>
          <p:nvPr/>
        </p:nvSpPr>
        <p:spPr>
          <a:xfrm>
            <a:off x="2241360" y="1428480"/>
            <a:ext cx="7657560" cy="4399200"/>
          </a:xfrm>
          <a:prstGeom prst="rect">
            <a:avLst/>
          </a:prstGeom>
          <a:noFill/>
          <a:ln>
            <a:noFill/>
          </a:ln>
        </p:spPr>
        <p:txBody>
          <a:bodyPr>
            <a:normAutofit/>
          </a:bodyPr>
          <a:lstStyle/>
          <a:p>
            <a:pPr defTabSz="457200">
              <a:lnSpc>
                <a:spcPct val="120000"/>
              </a:lnSpc>
            </a:pPr>
            <a:endParaRPr lang="en-US" sz="2800" spc="-1" dirty="0">
              <a:solidFill>
                <a:srgbClr val="000000"/>
              </a:solidFill>
              <a:latin typeface="Calibri"/>
            </a:endParaRPr>
          </a:p>
          <a:p>
            <a:pPr algn="ctr" defTabSz="457200">
              <a:lnSpc>
                <a:spcPct val="90000"/>
              </a:lnSpc>
              <a:spcBef>
                <a:spcPts val="1001"/>
              </a:spcBef>
            </a:pPr>
            <a:r>
              <a:rPr lang="en-US" sz="3600" b="1" spc="-1" dirty="0">
                <a:solidFill>
                  <a:srgbClr val="203214"/>
                </a:solidFill>
                <a:latin typeface="Calibri"/>
              </a:rPr>
              <a:t>Natural Detoxification for the Body</a:t>
            </a:r>
            <a:endParaRPr lang="en-US" sz="3600" spc="-1" dirty="0">
              <a:solidFill>
                <a:srgbClr val="000000"/>
              </a:solidFill>
              <a:latin typeface="Calibri"/>
            </a:endParaRPr>
          </a:p>
          <a:p>
            <a:pPr algn="ctr" defTabSz="457200">
              <a:lnSpc>
                <a:spcPct val="90000"/>
              </a:lnSpc>
              <a:spcBef>
                <a:spcPts val="1001"/>
              </a:spcBef>
            </a:pPr>
            <a:r>
              <a:rPr lang="en-US" sz="2400" b="1" spc="-1" dirty="0">
                <a:solidFill>
                  <a:srgbClr val="203214"/>
                </a:solidFill>
                <a:latin typeface="Calibri"/>
              </a:rPr>
              <a:t>Cleanse</a:t>
            </a:r>
            <a:r>
              <a:rPr lang="en-US" sz="2400" spc="-1" dirty="0">
                <a:solidFill>
                  <a:srgbClr val="203214"/>
                </a:solidFill>
                <a:latin typeface="Calibri"/>
              </a:rPr>
              <a:t> has been specially formulated to help </a:t>
            </a:r>
            <a:endParaRPr lang="en-US" sz="2400" spc="-1" dirty="0">
              <a:solidFill>
                <a:srgbClr val="000000"/>
              </a:solidFill>
              <a:latin typeface="Calibri"/>
            </a:endParaRPr>
          </a:p>
          <a:p>
            <a:pPr algn="ctr" defTabSz="457200">
              <a:lnSpc>
                <a:spcPct val="90000"/>
              </a:lnSpc>
              <a:spcBef>
                <a:spcPts val="1001"/>
              </a:spcBef>
            </a:pPr>
            <a:r>
              <a:rPr lang="en-US" sz="2400" spc="-1" dirty="0">
                <a:solidFill>
                  <a:srgbClr val="203214"/>
                </a:solidFill>
                <a:latin typeface="Calibri"/>
              </a:rPr>
              <a:t>to remove harmful toxins from the body.</a:t>
            </a:r>
            <a:endParaRPr lang="en-US" sz="2400" spc="-1" dirty="0">
              <a:solidFill>
                <a:srgbClr val="000000"/>
              </a:solidFill>
              <a:latin typeface="Calibri"/>
            </a:endParaRPr>
          </a:p>
          <a:p>
            <a:pPr algn="ctr" defTabSz="457200">
              <a:lnSpc>
                <a:spcPct val="90000"/>
              </a:lnSpc>
              <a:spcBef>
                <a:spcPts val="1001"/>
              </a:spcBef>
            </a:pPr>
            <a:endParaRPr lang="en-US" sz="2400" spc="-1" dirty="0">
              <a:solidFill>
                <a:srgbClr val="000000"/>
              </a:solidFill>
              <a:latin typeface="Calibri"/>
            </a:endParaRPr>
          </a:p>
          <a:p>
            <a:pPr algn="ctr" defTabSz="457200">
              <a:lnSpc>
                <a:spcPct val="90000"/>
              </a:lnSpc>
              <a:spcBef>
                <a:spcPts val="1001"/>
              </a:spcBef>
            </a:pPr>
            <a:r>
              <a:rPr lang="en-US" sz="2200" b="1" spc="-1" dirty="0">
                <a:solidFill>
                  <a:srgbClr val="203214"/>
                </a:solidFill>
                <a:latin typeface="Calibri"/>
              </a:rPr>
              <a:t>The active ingredient :</a:t>
            </a:r>
            <a:endParaRPr lang="en-US" sz="2200" spc="-1" dirty="0">
              <a:solidFill>
                <a:srgbClr val="000000"/>
              </a:solidFill>
              <a:latin typeface="Calibri"/>
            </a:endParaRPr>
          </a:p>
          <a:p>
            <a:pPr algn="ctr" defTabSz="457200">
              <a:lnSpc>
                <a:spcPct val="90000"/>
              </a:lnSpc>
              <a:spcBef>
                <a:spcPts val="1001"/>
              </a:spcBef>
            </a:pPr>
            <a:r>
              <a:rPr lang="en-US" sz="2400" b="1" spc="-1" dirty="0">
                <a:solidFill>
                  <a:srgbClr val="203214"/>
                </a:solidFill>
                <a:latin typeface="Calibri"/>
              </a:rPr>
              <a:t>Cascara  </a:t>
            </a:r>
            <a:r>
              <a:rPr lang="en-US" sz="2400" b="1" spc="-1" dirty="0" err="1">
                <a:solidFill>
                  <a:srgbClr val="203214"/>
                </a:solidFill>
                <a:latin typeface="Calibri"/>
              </a:rPr>
              <a:t>Sagrada</a:t>
            </a:r>
            <a:r>
              <a:rPr lang="en-US" sz="2400" b="1" spc="-1" dirty="0">
                <a:solidFill>
                  <a:srgbClr val="203214"/>
                </a:solidFill>
                <a:latin typeface="Calibri"/>
              </a:rPr>
              <a:t> </a:t>
            </a:r>
            <a:r>
              <a:rPr lang="en-US" sz="2400" spc="-1" dirty="0">
                <a:solidFill>
                  <a:srgbClr val="203214"/>
                </a:solidFill>
                <a:latin typeface="Calibri"/>
              </a:rPr>
              <a:t>(an  aged,  dried  extract  of  </a:t>
            </a:r>
            <a:r>
              <a:rPr lang="en-US" sz="2400" spc="-1" dirty="0" err="1">
                <a:solidFill>
                  <a:srgbClr val="203214"/>
                </a:solidFill>
                <a:latin typeface="Calibri"/>
              </a:rPr>
              <a:t>Rhamnus</a:t>
            </a:r>
            <a:br>
              <a:rPr dirty="0">
                <a:solidFill>
                  <a:prstClr val="black"/>
                </a:solidFill>
              </a:rPr>
            </a:br>
            <a:r>
              <a:rPr lang="en-US" sz="2400" spc="-1" dirty="0" err="1">
                <a:solidFill>
                  <a:srgbClr val="203214"/>
                </a:solidFill>
                <a:latin typeface="Calibri"/>
              </a:rPr>
              <a:t>purshiana</a:t>
            </a:r>
            <a:r>
              <a:rPr lang="en-US" sz="2400" spc="-1" dirty="0">
                <a:solidFill>
                  <a:srgbClr val="203214"/>
                </a:solidFill>
                <a:latin typeface="Calibri"/>
              </a:rPr>
              <a:t>  bark ) promotes  effective cleansing of the entire body system.</a:t>
            </a:r>
            <a:endParaRPr lang="en-US" sz="2400" spc="-1" dirty="0">
              <a:solidFill>
                <a:srgbClr val="000000"/>
              </a:solidFill>
              <a:latin typeface="Calibri"/>
            </a:endParaRPr>
          </a:p>
        </p:txBody>
      </p:sp>
      <p:pic>
        <p:nvPicPr>
          <p:cNvPr id="5" name="Picture 6"/>
          <p:cNvPicPr/>
          <p:nvPr/>
        </p:nvPicPr>
        <p:blipFill>
          <a:blip r:embed="rId3"/>
          <a:srcRect l="25928" t="7818" r="30877"/>
          <a:stretch/>
        </p:blipFill>
        <p:spPr>
          <a:xfrm>
            <a:off x="-6480" y="1836360"/>
            <a:ext cx="2365560" cy="4394520"/>
          </a:xfrm>
          <a:prstGeom prst="rect">
            <a:avLst/>
          </a:prstGeom>
          <a:ln>
            <a:noFill/>
          </a:ln>
        </p:spPr>
      </p:pic>
    </p:spTree>
    <p:extLst>
      <p:ext uri="{BB962C8B-B14F-4D97-AF65-F5344CB8AC3E}">
        <p14:creationId xmlns:p14="http://schemas.microsoft.com/office/powerpoint/2010/main" val="3876654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CustomShape 1"/>
          <p:cNvSpPr/>
          <p:nvPr/>
        </p:nvSpPr>
        <p:spPr>
          <a:xfrm>
            <a:off x="295200" y="1199880"/>
            <a:ext cx="655992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defTabSz="457200"/>
            <a:r>
              <a:rPr lang="en-US" sz="3200" b="1" spc="-1" dirty="0">
                <a:solidFill>
                  <a:srgbClr val="000000"/>
                </a:solidFill>
                <a:latin typeface="Calibri"/>
              </a:rPr>
              <a:t>Cleanses 7 Elimination Pathways </a:t>
            </a:r>
            <a:endParaRPr lang="en-US" sz="3200" spc="-1" dirty="0">
              <a:solidFill>
                <a:prstClr val="black"/>
              </a:solidFill>
            </a:endParaRPr>
          </a:p>
        </p:txBody>
      </p:sp>
      <p:sp>
        <p:nvSpPr>
          <p:cNvPr id="5" name="CustomShape 2"/>
          <p:cNvSpPr/>
          <p:nvPr/>
        </p:nvSpPr>
        <p:spPr>
          <a:xfrm>
            <a:off x="194760" y="2112840"/>
            <a:ext cx="3588120" cy="344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indent="-456840" defTabSz="457200">
              <a:buClr>
                <a:srgbClr val="203214"/>
              </a:buClr>
              <a:buFont typeface="Arial"/>
              <a:buChar char="•"/>
            </a:pPr>
            <a:r>
              <a:rPr lang="en-US" sz="2800" spc="-1" dirty="0">
                <a:solidFill>
                  <a:srgbClr val="203214"/>
                </a:solidFill>
                <a:latin typeface="Calibri"/>
              </a:rPr>
              <a:t>Liver</a:t>
            </a:r>
            <a:endParaRPr lang="en-US" sz="2800" spc="-1" dirty="0">
              <a:solidFill>
                <a:prstClr val="black"/>
              </a:solidFill>
            </a:endParaRPr>
          </a:p>
          <a:p>
            <a:pPr marL="457200" indent="-456840" defTabSz="457200">
              <a:buClr>
                <a:srgbClr val="203214"/>
              </a:buClr>
              <a:buFont typeface="Arial"/>
              <a:buChar char="•"/>
            </a:pPr>
            <a:r>
              <a:rPr lang="en-US" sz="2800" spc="-1" dirty="0">
                <a:solidFill>
                  <a:srgbClr val="203214"/>
                </a:solidFill>
                <a:latin typeface="Calibri"/>
              </a:rPr>
              <a:t>Lungs</a:t>
            </a:r>
            <a:endParaRPr lang="en-US" sz="2800" spc="-1" dirty="0">
              <a:solidFill>
                <a:prstClr val="black"/>
              </a:solidFill>
            </a:endParaRPr>
          </a:p>
          <a:p>
            <a:pPr marL="457200" indent="-456840" defTabSz="457200">
              <a:buClr>
                <a:srgbClr val="203214"/>
              </a:buClr>
              <a:buFont typeface="Arial"/>
              <a:buChar char="•"/>
            </a:pPr>
            <a:r>
              <a:rPr lang="en-US" sz="2800" spc="-1" dirty="0">
                <a:solidFill>
                  <a:srgbClr val="203214"/>
                </a:solidFill>
                <a:latin typeface="Calibri"/>
              </a:rPr>
              <a:t>Blood</a:t>
            </a:r>
            <a:endParaRPr lang="en-US" sz="2800" spc="-1" dirty="0">
              <a:solidFill>
                <a:prstClr val="black"/>
              </a:solidFill>
            </a:endParaRPr>
          </a:p>
          <a:p>
            <a:pPr marL="457200" indent="-456840" defTabSz="457200">
              <a:buClr>
                <a:srgbClr val="203214"/>
              </a:buClr>
              <a:buFont typeface="Arial"/>
              <a:buChar char="•"/>
            </a:pPr>
            <a:r>
              <a:rPr lang="en-US" sz="2800" spc="-1" dirty="0">
                <a:solidFill>
                  <a:srgbClr val="203214"/>
                </a:solidFill>
                <a:latin typeface="Calibri"/>
              </a:rPr>
              <a:t>Skin</a:t>
            </a:r>
            <a:endParaRPr lang="en-US" sz="2800" spc="-1" dirty="0">
              <a:solidFill>
                <a:prstClr val="black"/>
              </a:solidFill>
            </a:endParaRPr>
          </a:p>
          <a:p>
            <a:pPr marL="457200" indent="-456840" defTabSz="457200">
              <a:buClr>
                <a:srgbClr val="203214"/>
              </a:buClr>
              <a:buFont typeface="Arial"/>
              <a:buChar char="•"/>
            </a:pPr>
            <a:r>
              <a:rPr lang="en-US" sz="2800" spc="-1" dirty="0">
                <a:solidFill>
                  <a:srgbClr val="203214"/>
                </a:solidFill>
                <a:latin typeface="Calibri"/>
              </a:rPr>
              <a:t>Colon</a:t>
            </a:r>
            <a:endParaRPr lang="en-US" sz="2800" spc="-1" dirty="0">
              <a:solidFill>
                <a:prstClr val="black"/>
              </a:solidFill>
            </a:endParaRPr>
          </a:p>
          <a:p>
            <a:pPr marL="457200" indent="-456840" defTabSz="457200">
              <a:buClr>
                <a:srgbClr val="203214"/>
              </a:buClr>
              <a:buFont typeface="Arial"/>
              <a:buChar char="•"/>
            </a:pPr>
            <a:r>
              <a:rPr lang="en-US" sz="2800" spc="-1" dirty="0">
                <a:solidFill>
                  <a:srgbClr val="203214"/>
                </a:solidFill>
                <a:latin typeface="Calibri"/>
              </a:rPr>
              <a:t>Kidneys</a:t>
            </a:r>
            <a:endParaRPr lang="en-US" sz="2800" spc="-1" dirty="0">
              <a:solidFill>
                <a:prstClr val="black"/>
              </a:solidFill>
            </a:endParaRPr>
          </a:p>
          <a:p>
            <a:pPr marL="457200" indent="-456840" defTabSz="457200">
              <a:buClr>
                <a:srgbClr val="203214"/>
              </a:buClr>
              <a:buFont typeface="Arial"/>
              <a:buChar char="•"/>
            </a:pPr>
            <a:r>
              <a:rPr lang="en-US" sz="2800" spc="-1" dirty="0">
                <a:solidFill>
                  <a:srgbClr val="203214"/>
                </a:solidFill>
                <a:latin typeface="Calibri"/>
              </a:rPr>
              <a:t>Lymphatic System</a:t>
            </a:r>
            <a:endParaRPr lang="en-US" sz="2800" spc="-1" dirty="0">
              <a:solidFill>
                <a:prstClr val="black"/>
              </a:solidFill>
            </a:endParaRPr>
          </a:p>
          <a:p>
            <a:pPr marL="343080" indent="-342720" defTabSz="457200"/>
            <a:endParaRPr lang="en-US" sz="2800" spc="-1" dirty="0">
              <a:solidFill>
                <a:prstClr val="black"/>
              </a:solidFill>
            </a:endParaRPr>
          </a:p>
        </p:txBody>
      </p:sp>
      <p:pic>
        <p:nvPicPr>
          <p:cNvPr id="6" name="Picture 1"/>
          <p:cNvPicPr/>
          <p:nvPr/>
        </p:nvPicPr>
        <p:blipFill>
          <a:blip r:embed="rId3"/>
          <a:srcRect l="25928" t="7818" r="30877"/>
          <a:stretch/>
        </p:blipFill>
        <p:spPr>
          <a:xfrm>
            <a:off x="6397560" y="1463760"/>
            <a:ext cx="2365560" cy="4394520"/>
          </a:xfrm>
          <a:prstGeom prst="rect">
            <a:avLst/>
          </a:prstGeom>
          <a:ln>
            <a:noFill/>
          </a:ln>
        </p:spPr>
      </p:pic>
      <p:sp>
        <p:nvSpPr>
          <p:cNvPr id="8"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CLEANSE</a:t>
            </a:r>
          </a:p>
        </p:txBody>
      </p:sp>
    </p:spTree>
    <p:extLst>
      <p:ext uri="{BB962C8B-B14F-4D97-AF65-F5344CB8AC3E}">
        <p14:creationId xmlns:p14="http://schemas.microsoft.com/office/powerpoint/2010/main" val="3528430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TextShape 1"/>
          <p:cNvSpPr txBox="1"/>
          <p:nvPr/>
        </p:nvSpPr>
        <p:spPr>
          <a:xfrm>
            <a:off x="2249640" y="1565640"/>
            <a:ext cx="7465320" cy="4399200"/>
          </a:xfrm>
          <a:prstGeom prst="rect">
            <a:avLst/>
          </a:prstGeom>
          <a:noFill/>
          <a:ln>
            <a:noFill/>
          </a:ln>
        </p:spPr>
        <p:txBody>
          <a:bodyPr>
            <a:normAutofit/>
          </a:bodyPr>
          <a:lstStyle/>
          <a:p>
            <a:pPr defTabSz="457200">
              <a:lnSpc>
                <a:spcPct val="120000"/>
              </a:lnSpc>
            </a:pPr>
            <a:endParaRPr lang="en-US" sz="2800" spc="-1" dirty="0">
              <a:solidFill>
                <a:srgbClr val="000000"/>
              </a:solidFill>
              <a:latin typeface="Calibri"/>
            </a:endParaRPr>
          </a:p>
          <a:p>
            <a:pPr marL="228600" indent="-228240" defTabSz="457200">
              <a:lnSpc>
                <a:spcPct val="120000"/>
              </a:lnSpc>
              <a:buClr>
                <a:srgbClr val="A5A5A5"/>
              </a:buClr>
              <a:buFont typeface="Arial"/>
              <a:buChar char="•"/>
            </a:pPr>
            <a:r>
              <a:rPr lang="en-US" sz="2500" spc="-1" dirty="0">
                <a:solidFill>
                  <a:srgbClr val="203214"/>
                </a:solidFill>
                <a:latin typeface="Calibri"/>
              </a:rPr>
              <a:t>It support Digestive Health</a:t>
            </a:r>
            <a:endParaRPr lang="en-US" sz="2500" spc="-1" dirty="0">
              <a:solidFill>
                <a:srgbClr val="000000"/>
              </a:solidFill>
              <a:latin typeface="Calibri"/>
            </a:endParaRPr>
          </a:p>
          <a:p>
            <a:pPr marL="228600" indent="-228240" defTabSz="457200">
              <a:lnSpc>
                <a:spcPct val="120000"/>
              </a:lnSpc>
              <a:buClr>
                <a:srgbClr val="A5A5A5"/>
              </a:buClr>
              <a:buFont typeface="Arial"/>
              <a:buChar char="•"/>
            </a:pPr>
            <a:r>
              <a:rPr lang="en-US" sz="2500" spc="-1" dirty="0">
                <a:solidFill>
                  <a:srgbClr val="203214"/>
                </a:solidFill>
                <a:latin typeface="Calibri"/>
              </a:rPr>
              <a:t>It promotes colon Health – Feel clean from the inside </a:t>
            </a:r>
            <a:endParaRPr lang="en-US" sz="2500" spc="-1" dirty="0">
              <a:solidFill>
                <a:srgbClr val="000000"/>
              </a:solidFill>
              <a:latin typeface="Calibri"/>
            </a:endParaRPr>
          </a:p>
          <a:p>
            <a:pPr marL="228600" indent="-228240" defTabSz="457200">
              <a:lnSpc>
                <a:spcPct val="120000"/>
              </a:lnSpc>
              <a:buClr>
                <a:srgbClr val="A5A5A5"/>
              </a:buClr>
              <a:buFont typeface="Arial"/>
              <a:buChar char="•"/>
            </a:pPr>
            <a:r>
              <a:rPr lang="en-US" sz="2500" spc="-1" dirty="0">
                <a:solidFill>
                  <a:srgbClr val="203214"/>
                </a:solidFill>
                <a:latin typeface="Calibri"/>
              </a:rPr>
              <a:t>It helps to manage weight loss</a:t>
            </a:r>
            <a:endParaRPr lang="en-US" sz="2500" spc="-1" dirty="0">
              <a:solidFill>
                <a:srgbClr val="000000"/>
              </a:solidFill>
              <a:latin typeface="Calibri"/>
            </a:endParaRPr>
          </a:p>
          <a:p>
            <a:pPr marL="228600" indent="-228240" defTabSz="457200">
              <a:lnSpc>
                <a:spcPct val="120000"/>
              </a:lnSpc>
              <a:buClr>
                <a:srgbClr val="A5A5A5"/>
              </a:buClr>
              <a:buFont typeface="Arial"/>
              <a:buChar char="•"/>
            </a:pPr>
            <a:r>
              <a:rPr lang="en-US" sz="2500" spc="-1" dirty="0">
                <a:solidFill>
                  <a:srgbClr val="203214"/>
                </a:solidFill>
                <a:latin typeface="Calibri"/>
              </a:rPr>
              <a:t>It helps to maintain normal intestinal micro flora </a:t>
            </a:r>
            <a:endParaRPr lang="en-US" sz="2500" spc="-1" dirty="0">
              <a:solidFill>
                <a:srgbClr val="000000"/>
              </a:solidFill>
              <a:latin typeface="Calibri"/>
            </a:endParaRPr>
          </a:p>
          <a:p>
            <a:pPr marL="228600" indent="-228240" defTabSz="457200">
              <a:lnSpc>
                <a:spcPct val="120000"/>
              </a:lnSpc>
              <a:buClr>
                <a:srgbClr val="A5A5A5"/>
              </a:buClr>
              <a:buFont typeface="Arial"/>
              <a:buChar char="•"/>
            </a:pPr>
            <a:r>
              <a:rPr lang="en-US" sz="2500" spc="-1" dirty="0">
                <a:solidFill>
                  <a:srgbClr val="203214"/>
                </a:solidFill>
                <a:latin typeface="Calibri"/>
              </a:rPr>
              <a:t>It detoxifies the body by flushing out the free radicals Reawakens dead cells and lots more</a:t>
            </a:r>
            <a:br>
              <a:rPr dirty="0">
                <a:solidFill>
                  <a:prstClr val="black"/>
                </a:solidFill>
              </a:rPr>
            </a:br>
            <a:r>
              <a:rPr lang="en-US" sz="2500" spc="-1" dirty="0">
                <a:solidFill>
                  <a:srgbClr val="203214"/>
                </a:solidFill>
                <a:latin typeface="Calibri"/>
              </a:rPr>
              <a:t> </a:t>
            </a:r>
            <a:endParaRPr lang="en-US" sz="2500" spc="-1" dirty="0">
              <a:solidFill>
                <a:srgbClr val="000000"/>
              </a:solidFill>
              <a:latin typeface="Calibri"/>
            </a:endParaRPr>
          </a:p>
        </p:txBody>
      </p:sp>
      <p:pic>
        <p:nvPicPr>
          <p:cNvPr id="5" name="Picture 6"/>
          <p:cNvPicPr/>
          <p:nvPr/>
        </p:nvPicPr>
        <p:blipFill>
          <a:blip r:embed="rId3"/>
          <a:srcRect l="25928" t="7818" r="30877"/>
          <a:stretch/>
        </p:blipFill>
        <p:spPr>
          <a:xfrm>
            <a:off x="-6480" y="1836360"/>
            <a:ext cx="2365560" cy="4394520"/>
          </a:xfrm>
          <a:prstGeom prst="rect">
            <a:avLst/>
          </a:prstGeom>
          <a:ln>
            <a:noFill/>
          </a:ln>
        </p:spPr>
      </p:pic>
      <p:sp>
        <p:nvSpPr>
          <p:cNvPr id="6"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BENEFITS OF CLEANSE</a:t>
            </a:r>
          </a:p>
        </p:txBody>
      </p:sp>
    </p:spTree>
    <p:extLst>
      <p:ext uri="{BB962C8B-B14F-4D97-AF65-F5344CB8AC3E}">
        <p14:creationId xmlns:p14="http://schemas.microsoft.com/office/powerpoint/2010/main" val="1761915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4E7C37-4FD3-499A-B6DA-B925ED33A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5080" y="985542"/>
            <a:ext cx="6255720" cy="5455599"/>
          </a:xfrm>
          <a:prstGeom prst="rect">
            <a:avLst/>
          </a:prstGeom>
        </p:spPr>
      </p:pic>
      <p:sp>
        <p:nvSpPr>
          <p:cNvPr id="2" name="Title 1"/>
          <p:cNvSpPr>
            <a:spLocks noGrp="1"/>
          </p:cNvSpPr>
          <p:nvPr>
            <p:ph type="title"/>
          </p:nvPr>
        </p:nvSpPr>
        <p:spPr>
          <a:xfrm>
            <a:off x="274720" y="397882"/>
            <a:ext cx="63292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GOYIN</a:t>
            </a:r>
          </a:p>
        </p:txBody>
      </p:sp>
      <p:sp>
        <p:nvSpPr>
          <p:cNvPr id="7" name="CustomShape 4"/>
          <p:cNvSpPr/>
          <p:nvPr/>
        </p:nvSpPr>
        <p:spPr>
          <a:xfrm>
            <a:off x="8416797" y="1152880"/>
            <a:ext cx="1350000" cy="1293840"/>
          </a:xfrm>
          <a:prstGeom prst="rect">
            <a:avLst/>
          </a:prstGeom>
          <a:solidFill>
            <a:srgbClr val="C00000"/>
          </a:solidFill>
          <a:ln>
            <a:noFill/>
          </a:ln>
          <a:effectLst>
            <a:outerShdw blurRad="44450" dist="2808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p:style>
        <p:txBody>
          <a:bodyPr lIns="90000" tIns="45000" rIns="90000" bIns="4500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 normalizeH="0" baseline="0" noProof="0" dirty="0">
                <a:ln>
                  <a:noFill/>
                </a:ln>
                <a:solidFill>
                  <a:srgbClr val="FFFFFF"/>
                </a:solidFill>
                <a:effectLst/>
                <a:uLnTx/>
                <a:uFillTx/>
                <a:latin typeface="Arial"/>
              </a:rPr>
              <a:t>2020</a:t>
            </a:r>
            <a:endParaRPr kumimoji="0" lang="en-US" sz="2400" b="0" i="0" u="none" strike="noStrike" kern="1200" cap="none" spc="-1" normalizeH="0" baseline="0" noProof="0" dirty="0">
              <a:ln>
                <a:noFill/>
              </a:ln>
              <a:solidFill>
                <a:prstClr val="black"/>
              </a:solidFill>
              <a:effectLst/>
              <a:uLnTx/>
              <a:uFillTx/>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1" normalizeH="0" baseline="0" noProof="0" dirty="0">
                <a:ln>
                  <a:noFill/>
                </a:ln>
                <a:solidFill>
                  <a:srgbClr val="FFFFFF"/>
                </a:solidFill>
                <a:effectLst/>
                <a:uLnTx/>
                <a:uFillTx/>
                <a:latin typeface="Arial Narrow"/>
              </a:rPr>
              <a:t>PHYSICIAN’S</a:t>
            </a:r>
            <a:endParaRPr kumimoji="0" lang="en-US" sz="1400" b="0" i="0" u="none" strike="noStrike" kern="1200" cap="none" spc="-1" normalizeH="0" baseline="0" noProof="0" dirty="0">
              <a:ln>
                <a:noFill/>
              </a:ln>
              <a:solidFill>
                <a:prstClr val="black"/>
              </a:solidFill>
              <a:effectLst/>
              <a:uLnTx/>
              <a:uFillTx/>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1" normalizeH="0" baseline="0" noProof="0" dirty="0">
                <a:ln>
                  <a:noFill/>
                </a:ln>
                <a:solidFill>
                  <a:srgbClr val="FFFFFF"/>
                </a:solidFill>
                <a:effectLst/>
                <a:uLnTx/>
                <a:uFillTx/>
                <a:latin typeface="Arial Narrow"/>
              </a:rPr>
              <a:t>DESK</a:t>
            </a:r>
            <a:endParaRPr kumimoji="0" lang="en-US" sz="1400" b="0" i="0" u="none" strike="noStrike" kern="1200" cap="none" spc="-1" normalizeH="0" baseline="0" noProof="0" dirty="0">
              <a:ln>
                <a:noFill/>
              </a:ln>
              <a:solidFill>
                <a:prstClr val="black"/>
              </a:solidFill>
              <a:effectLst/>
              <a:uLnTx/>
              <a:uFillTx/>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1" normalizeH="0" baseline="0" noProof="0" dirty="0">
                <a:ln>
                  <a:noFill/>
                </a:ln>
                <a:solidFill>
                  <a:srgbClr val="FFFFFF"/>
                </a:solidFill>
                <a:effectLst/>
                <a:uLnTx/>
                <a:uFillTx/>
                <a:latin typeface="Arial Narrow"/>
              </a:rPr>
              <a:t>REFERENCE</a:t>
            </a:r>
            <a:endParaRPr kumimoji="0" lang="en-US" sz="1400" b="0" i="0" u="none" strike="noStrike" kern="1200" cap="none" spc="-1" normalizeH="0" baseline="0" noProof="0" dirty="0">
              <a:ln>
                <a:noFill/>
              </a:ln>
              <a:solidFill>
                <a:prstClr val="black"/>
              </a:solidFill>
              <a:effectLst/>
              <a:uLnTx/>
              <a:uFillTx/>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 normalizeH="0" baseline="0" noProof="0" dirty="0">
                <a:ln>
                  <a:noFill/>
                </a:ln>
                <a:solidFill>
                  <a:srgbClr val="FFFFFF"/>
                </a:solidFill>
                <a:effectLst/>
                <a:uLnTx/>
                <a:uFillTx/>
                <a:latin typeface="Arial Narrow"/>
              </a:rPr>
              <a:t>PDR.NET</a:t>
            </a:r>
            <a:endParaRPr kumimoji="0" lang="en-US" sz="1400" b="0" i="0" u="none" strike="noStrike" kern="1200" cap="none" spc="-1" normalizeH="0" baseline="0" noProof="0" dirty="0">
              <a:ln>
                <a:noFill/>
              </a:ln>
              <a:solidFill>
                <a:prstClr val="black"/>
              </a:solidFill>
              <a:effectLst/>
              <a:uLnTx/>
              <a:uFillTx/>
              <a:latin typeface="Arial"/>
            </a:endParaRPr>
          </a:p>
        </p:txBody>
      </p:sp>
      <p:sp>
        <p:nvSpPr>
          <p:cNvPr id="8" name="CustomShape 2"/>
          <p:cNvSpPr/>
          <p:nvPr/>
        </p:nvSpPr>
        <p:spPr>
          <a:xfrm>
            <a:off x="165100" y="997900"/>
            <a:ext cx="3225800" cy="5402900"/>
          </a:xfrm>
          <a:prstGeom prst="rect">
            <a:avLst/>
          </a:prstGeom>
          <a:solidFill>
            <a:srgbClr val="254061"/>
          </a:solidFill>
          <a:ln>
            <a:noFill/>
          </a:ln>
        </p:spPr>
        <p:style>
          <a:lnRef idx="2">
            <a:schemeClr val="accent2">
              <a:shade val="50000"/>
            </a:schemeClr>
          </a:lnRef>
          <a:fillRef idx="1">
            <a:schemeClr val="accent2"/>
          </a:fillRef>
          <a:effectRef idx="0">
            <a:schemeClr val="accent2"/>
          </a:effectRef>
          <a:fontRef idx="minor"/>
        </p:style>
        <p:txBody>
          <a:bodyPr lIns="90000" tIns="45000" rIns="90000" bIns="4500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prstClr val="black"/>
              </a:solidFill>
              <a:effectLst/>
              <a:uLnTx/>
              <a:uFillTx/>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prstClr val="black"/>
              </a:solidFill>
              <a:effectLst/>
              <a:uLnTx/>
              <a:uFillTx/>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prstClr val="black"/>
              </a:solidFill>
              <a:effectLst/>
              <a:uLnTx/>
              <a:uFillTx/>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prstClr val="black"/>
              </a:solidFill>
              <a:effectLst/>
              <a:uLnTx/>
              <a:uFillTx/>
              <a:latin typeface="Arial"/>
            </a:endParaRPr>
          </a:p>
        </p:txBody>
      </p:sp>
      <p:sp>
        <p:nvSpPr>
          <p:cNvPr id="13" name="Rectangle 12">
            <a:extLst>
              <a:ext uri="{FF2B5EF4-FFF2-40B4-BE49-F238E27FC236}">
                <a16:creationId xmlns:a16="http://schemas.microsoft.com/office/drawing/2014/main" id="{6075B0D6-AA90-47FE-832D-CBF5530406E1}"/>
              </a:ext>
            </a:extLst>
          </p:cNvPr>
          <p:cNvSpPr/>
          <p:nvPr/>
        </p:nvSpPr>
        <p:spPr>
          <a:xfrm>
            <a:off x="165100" y="2644346"/>
            <a:ext cx="3225800" cy="1550773"/>
          </a:xfrm>
          <a:prstGeom prst="rect">
            <a:avLst/>
          </a:prstGeom>
          <a:solidFill>
            <a:srgbClr val="0B1423"/>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ndParaRPr>
          </a:p>
        </p:txBody>
      </p:sp>
      <p:pic>
        <p:nvPicPr>
          <p:cNvPr id="18" name="Picture 17">
            <a:extLst>
              <a:ext uri="{FF2B5EF4-FFF2-40B4-BE49-F238E27FC236}">
                <a16:creationId xmlns:a16="http://schemas.microsoft.com/office/drawing/2014/main" id="{605DC213-B30E-4996-9417-67C2156F7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3779" y="2754012"/>
            <a:ext cx="4000500" cy="4000500"/>
          </a:xfrm>
          <a:prstGeom prst="rect">
            <a:avLst/>
          </a:prstGeom>
        </p:spPr>
      </p:pic>
      <p:pic>
        <p:nvPicPr>
          <p:cNvPr id="12" name="Picture 11">
            <a:extLst>
              <a:ext uri="{FF2B5EF4-FFF2-40B4-BE49-F238E27FC236}">
                <a16:creationId xmlns:a16="http://schemas.microsoft.com/office/drawing/2014/main" id="{7E334389-9160-42F1-968D-73C110A27D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400" y="1849908"/>
            <a:ext cx="2983127" cy="3158184"/>
          </a:xfrm>
          <a:prstGeom prst="rect">
            <a:avLst/>
          </a:prstGeom>
        </p:spPr>
      </p:pic>
      <p:pic>
        <p:nvPicPr>
          <p:cNvPr id="10" name="Picture 9">
            <a:extLst>
              <a:ext uri="{FF2B5EF4-FFF2-40B4-BE49-F238E27FC236}">
                <a16:creationId xmlns:a16="http://schemas.microsoft.com/office/drawing/2014/main" id="{AD5953A7-885D-4808-B5F4-3FF33AE89F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4029" y="1203331"/>
            <a:ext cx="3927148" cy="5554108"/>
          </a:xfrm>
          <a:prstGeom prst="rect">
            <a:avLst/>
          </a:prstGeom>
        </p:spPr>
      </p:pic>
    </p:spTree>
    <p:extLst>
      <p:ext uri="{BB962C8B-B14F-4D97-AF65-F5344CB8AC3E}">
        <p14:creationId xmlns:p14="http://schemas.microsoft.com/office/powerpoint/2010/main" val="1843380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20" y="422596"/>
            <a:ext cx="63292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GOYIN</a:t>
            </a:r>
          </a:p>
        </p:txBody>
      </p:sp>
      <p:pic>
        <p:nvPicPr>
          <p:cNvPr id="5" name="Picture 4">
            <a:extLst>
              <a:ext uri="{FF2B5EF4-FFF2-40B4-BE49-F238E27FC236}">
                <a16:creationId xmlns:a16="http://schemas.microsoft.com/office/drawing/2014/main" id="{AAE351D8-0B78-45D8-8960-B10CD8ACE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00" y="4448080"/>
            <a:ext cx="1869131" cy="1869131"/>
          </a:xfrm>
          <a:prstGeom prst="rect">
            <a:avLst/>
          </a:prstGeom>
        </p:spPr>
      </p:pic>
      <p:pic>
        <p:nvPicPr>
          <p:cNvPr id="10" name="Picture 9">
            <a:extLst>
              <a:ext uri="{FF2B5EF4-FFF2-40B4-BE49-F238E27FC236}">
                <a16:creationId xmlns:a16="http://schemas.microsoft.com/office/drawing/2014/main" id="{AD5953A7-885D-4808-B5F4-3FF33AE89F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516" y="1854739"/>
            <a:ext cx="3502667" cy="4953771"/>
          </a:xfrm>
          <a:prstGeom prst="rect">
            <a:avLst/>
          </a:prstGeom>
        </p:spPr>
      </p:pic>
      <p:sp>
        <p:nvSpPr>
          <p:cNvPr id="6" name="TextBox 5">
            <a:extLst>
              <a:ext uri="{FF2B5EF4-FFF2-40B4-BE49-F238E27FC236}">
                <a16:creationId xmlns:a16="http://schemas.microsoft.com/office/drawing/2014/main" id="{EE482A23-C6AA-4026-9410-FAAE5A882547}"/>
              </a:ext>
            </a:extLst>
          </p:cNvPr>
          <p:cNvSpPr txBox="1"/>
          <p:nvPr/>
        </p:nvSpPr>
        <p:spPr>
          <a:xfrm>
            <a:off x="2107731" y="2274838"/>
            <a:ext cx="7587049" cy="259391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antGarde"/>
              </a:rPr>
              <a:t>Based on Traditional Chinese Medicine (TCM), </a:t>
            </a:r>
            <a:r>
              <a:rPr kumimoji="0" lang="en-US" altLang="en-US" sz="1800" b="1" i="0" u="none" strike="noStrike" kern="1200" cap="none" spc="0" normalizeH="0" baseline="0" noProof="0" dirty="0" err="1">
                <a:ln>
                  <a:noFill/>
                </a:ln>
                <a:solidFill>
                  <a:prstClr val="black"/>
                </a:solidFill>
                <a:effectLst/>
                <a:uLnTx/>
                <a:uFillTx/>
                <a:latin typeface="AvantGarde"/>
              </a:rPr>
              <a:t>go•</a:t>
            </a:r>
            <a:r>
              <a:rPr kumimoji="0" lang="en-US" altLang="en-US" sz="1800" b="0" i="0" u="none" strike="noStrike" kern="1200" cap="none" spc="0" normalizeH="0" baseline="0" noProof="0" dirty="0" err="1">
                <a:ln>
                  <a:noFill/>
                </a:ln>
                <a:solidFill>
                  <a:prstClr val="black"/>
                </a:solidFill>
                <a:effectLst/>
                <a:uLnTx/>
                <a:uFillTx/>
                <a:latin typeface="AvantGarde"/>
              </a:rPr>
              <a:t>yin</a:t>
            </a:r>
            <a:r>
              <a:rPr kumimoji="0" lang="en-US" altLang="en-US" sz="1800" b="0" i="0" u="none" strike="noStrike" kern="1200" cap="none" spc="0" normalizeH="0" baseline="0" noProof="0" dirty="0">
                <a:ln>
                  <a:noFill/>
                </a:ln>
                <a:solidFill>
                  <a:prstClr val="black"/>
                </a:solidFill>
                <a:effectLst/>
                <a:uLnTx/>
                <a:uFillTx/>
                <a:latin typeface="AvantGarde"/>
              </a:rPr>
              <a:t> uses a verified formula to bring balance to your body and life, allowing the body to heal itself and function at its peak levels</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antGarde"/>
              </a:rPr>
              <a:t>For over 5,000 years, TCM practitioners have tested and  refined the art of balancing the body as a way of enhancing overall health and well-being.*</a:t>
            </a:r>
          </a:p>
          <a:p>
            <a:pPr marL="0" marR="0" lvl="0" indent="0" algn="l" defTabSz="914400" rtl="0" eaLnBrk="1" fontAlgn="auto" latinLnBrk="0" hangingPunct="1">
              <a:lnSpc>
                <a:spcPct val="120000"/>
              </a:lnSpc>
              <a:spcBef>
                <a:spcPts val="1200"/>
              </a:spcBef>
              <a:spcAft>
                <a:spcPts val="0"/>
              </a:spcAft>
              <a:buClrTx/>
              <a:buSzTx/>
              <a:buFontTx/>
              <a:buNone/>
              <a:tabLst/>
              <a:defRPr/>
            </a:pPr>
            <a:r>
              <a:rPr kumimoji="0" lang="en-US" altLang="en-US" sz="1800" b="1" i="0" u="none" strike="noStrike" kern="1200" cap="none" spc="0" normalizeH="0" baseline="0" noProof="0" dirty="0" err="1">
                <a:ln>
                  <a:noFill/>
                </a:ln>
                <a:solidFill>
                  <a:prstClr val="black"/>
                </a:solidFill>
                <a:effectLst/>
                <a:uLnTx/>
                <a:uFillTx/>
                <a:latin typeface="AvantGarde"/>
              </a:rPr>
              <a:t>go•</a:t>
            </a:r>
            <a:r>
              <a:rPr kumimoji="0" lang="en-US" altLang="en-US" sz="1800" b="0" i="0" u="none" strike="noStrike" kern="1200" cap="none" spc="0" normalizeH="0" baseline="0" noProof="0" dirty="0" err="1">
                <a:ln>
                  <a:noFill/>
                </a:ln>
                <a:solidFill>
                  <a:prstClr val="black"/>
                </a:solidFill>
                <a:effectLst/>
                <a:uLnTx/>
                <a:uFillTx/>
                <a:latin typeface="AvantGarde"/>
              </a:rPr>
              <a:t>yin</a:t>
            </a:r>
            <a:r>
              <a:rPr kumimoji="0" lang="en-US" altLang="en-US" sz="1800" b="0" i="0" u="none" strike="noStrike" kern="1200" cap="none" spc="0" normalizeH="0" baseline="0" noProof="0" dirty="0">
                <a:ln>
                  <a:noFill/>
                </a:ln>
                <a:solidFill>
                  <a:prstClr val="black"/>
                </a:solidFill>
                <a:effectLst/>
                <a:uLnTx/>
                <a:uFillTx/>
                <a:latin typeface="AvantGarde"/>
              </a:rPr>
              <a:t> unifies the analytical benefits of Western science with Eastern knowledge of proper ratios and blending to create a perfect balancing blend.</a:t>
            </a:r>
          </a:p>
        </p:txBody>
      </p:sp>
    </p:spTree>
    <p:extLst>
      <p:ext uri="{BB962C8B-B14F-4D97-AF65-F5344CB8AC3E}">
        <p14:creationId xmlns:p14="http://schemas.microsoft.com/office/powerpoint/2010/main" val="533802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20" y="422596"/>
            <a:ext cx="63292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BENEFITS OF GOYIN</a:t>
            </a:r>
          </a:p>
        </p:txBody>
      </p:sp>
      <p:pic>
        <p:nvPicPr>
          <p:cNvPr id="5" name="Picture 4">
            <a:extLst>
              <a:ext uri="{FF2B5EF4-FFF2-40B4-BE49-F238E27FC236}">
                <a16:creationId xmlns:a16="http://schemas.microsoft.com/office/drawing/2014/main" id="{AAE351D8-0B78-45D8-8960-B10CD8ACE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00" y="4448080"/>
            <a:ext cx="1869131" cy="1869131"/>
          </a:xfrm>
          <a:prstGeom prst="rect">
            <a:avLst/>
          </a:prstGeom>
        </p:spPr>
      </p:pic>
      <p:pic>
        <p:nvPicPr>
          <p:cNvPr id="10" name="Picture 9">
            <a:extLst>
              <a:ext uri="{FF2B5EF4-FFF2-40B4-BE49-F238E27FC236}">
                <a16:creationId xmlns:a16="http://schemas.microsoft.com/office/drawing/2014/main" id="{AD5953A7-885D-4808-B5F4-3FF33AE89F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516" y="1854739"/>
            <a:ext cx="3502667" cy="4953771"/>
          </a:xfrm>
          <a:prstGeom prst="rect">
            <a:avLst/>
          </a:prstGeom>
        </p:spPr>
      </p:pic>
      <p:sp>
        <p:nvSpPr>
          <p:cNvPr id="7" name="Content Placeholder 3">
            <a:extLst>
              <a:ext uri="{FF2B5EF4-FFF2-40B4-BE49-F238E27FC236}">
                <a16:creationId xmlns:a16="http://schemas.microsoft.com/office/drawing/2014/main" id="{1F3CC037-8BE6-43CF-94D9-1F6ED0B74EB8}"/>
              </a:ext>
            </a:extLst>
          </p:cNvPr>
          <p:cNvSpPr txBox="1">
            <a:spLocks/>
          </p:cNvSpPr>
          <p:nvPr/>
        </p:nvSpPr>
        <p:spPr>
          <a:xfrm>
            <a:off x="2646351" y="1722759"/>
            <a:ext cx="7650044" cy="39382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AvantGarde"/>
              </a:rPr>
              <a:t>Supports Healthy Energy</a:t>
            </a:r>
          </a:p>
          <a:p>
            <a:pPr marL="228600" marR="0" lvl="0" indent="-228600" algn="just"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AvantGarde"/>
              </a:rPr>
              <a:t>Enhances Mood</a:t>
            </a:r>
          </a:p>
          <a:p>
            <a:pPr marL="228600" marR="0" lvl="0" indent="-228600" algn="just"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AvantGarde"/>
              </a:rPr>
              <a:t>Supports a Balanced Body</a:t>
            </a:r>
          </a:p>
          <a:p>
            <a:pPr marL="228600" marR="0" lvl="0" indent="-228600" algn="just"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AvantGarde"/>
              </a:rPr>
              <a:t>Increases Vigor</a:t>
            </a:r>
          </a:p>
          <a:p>
            <a:pPr marL="228600" marR="0" lvl="0" indent="-228600" algn="just"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AvantGarde"/>
              </a:rPr>
              <a:t>Reduces Tension, Sadness and Fatigue</a:t>
            </a:r>
            <a:endParaRPr kumimoji="0" lang="en-US" altLang="en-US" sz="2800" b="0" i="0" u="none" strike="noStrike" kern="1200" cap="none" spc="0" normalizeH="0" baseline="0" noProof="0" dirty="0">
              <a:ln>
                <a:noFill/>
              </a:ln>
              <a:solidFill>
                <a:prstClr val="black"/>
              </a:solidFill>
              <a:effectLst/>
              <a:uLnTx/>
              <a:uFillTx/>
              <a:latin typeface="Arial"/>
            </a:endParaRPr>
          </a:p>
          <a:p>
            <a:pPr marL="228600" marR="0" lvl="0" indent="-228600" algn="just"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AvantGarde"/>
              </a:rPr>
              <a:t>Delivers Antioxidant Protection</a:t>
            </a:r>
          </a:p>
          <a:p>
            <a:pPr marL="228600" marR="0" lvl="0" indent="-228600" algn="just"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AvantGarde"/>
              </a:rPr>
              <a:t>High in vitamins B</a:t>
            </a:r>
            <a:r>
              <a:rPr kumimoji="0" lang="en-US" altLang="en-US" sz="2800" b="0" i="0" u="none" strike="noStrike" kern="1200" cap="none" spc="0" normalizeH="0" baseline="-25000" noProof="0" dirty="0">
                <a:ln>
                  <a:noFill/>
                </a:ln>
                <a:solidFill>
                  <a:prstClr val="black"/>
                </a:solidFill>
                <a:effectLst/>
                <a:uLnTx/>
                <a:uFillTx/>
                <a:latin typeface="AvantGarde"/>
              </a:rPr>
              <a:t>6</a:t>
            </a:r>
            <a:r>
              <a:rPr kumimoji="0" lang="en-US" altLang="en-US" sz="2800" b="0" i="0" u="none" strike="noStrike" kern="1200" cap="none" spc="0" normalizeH="0" baseline="0" noProof="0" dirty="0">
                <a:ln>
                  <a:noFill/>
                </a:ln>
                <a:solidFill>
                  <a:prstClr val="black"/>
                </a:solidFill>
                <a:effectLst/>
                <a:uLnTx/>
                <a:uFillTx/>
                <a:latin typeface="AvantGarde"/>
              </a:rPr>
              <a:t> and B</a:t>
            </a:r>
            <a:r>
              <a:rPr kumimoji="0" lang="en-US" altLang="en-US" sz="2800" b="0" i="0" u="none" strike="noStrike" kern="1200" cap="none" spc="0" normalizeH="0" baseline="-25000" noProof="0" dirty="0">
                <a:ln>
                  <a:noFill/>
                </a:ln>
                <a:solidFill>
                  <a:prstClr val="black"/>
                </a:solidFill>
                <a:effectLst/>
                <a:uLnTx/>
                <a:uFillTx/>
                <a:latin typeface="AvantGarde"/>
              </a:rPr>
              <a:t>12</a:t>
            </a:r>
          </a:p>
          <a:p>
            <a:pPr marL="228600" marR="0" lvl="0" indent="-228600" algn="just"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AvantGarde"/>
              </a:rPr>
              <a:t>Non-GMO</a:t>
            </a:r>
          </a:p>
          <a:p>
            <a:pPr marL="228600" marR="0" lvl="0" indent="-228600" algn="just"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AvantGarde"/>
              </a:rPr>
              <a:t>Vegan</a:t>
            </a:r>
          </a:p>
          <a:p>
            <a:pPr marL="0" marR="0" lvl="0" indent="0" algn="just" defTabSz="914400" rtl="0" eaLnBrk="1" fontAlgn="auto" latinLnBrk="0" hangingPunct="1">
              <a:lnSpc>
                <a:spcPct val="90000"/>
              </a:lnSpc>
              <a:spcBef>
                <a:spcPts val="600"/>
              </a:spcBef>
              <a:spcAft>
                <a:spcPts val="0"/>
              </a:spcAft>
              <a:buClrTx/>
              <a:buSzTx/>
              <a:buFont typeface="Arial" panose="020B0604020202020204" pitchFamily="34" charset="0"/>
              <a:buNone/>
              <a:tabLst/>
              <a:defRPr/>
            </a:pPr>
            <a:endParaRPr kumimoji="0" lang="en-US" altLang="en-US" sz="2800" b="0" i="0" u="none" strike="noStrike" kern="1200" cap="none" spc="0" normalizeH="0" baseline="0" noProof="0" dirty="0">
              <a:ln>
                <a:noFill/>
              </a:ln>
              <a:solidFill>
                <a:prstClr val="black"/>
              </a:solidFill>
              <a:effectLst/>
              <a:uLnTx/>
              <a:uFillTx/>
              <a:latin typeface="AvantGarde"/>
            </a:endParaRPr>
          </a:p>
        </p:txBody>
      </p:sp>
    </p:spTree>
    <p:extLst>
      <p:ext uri="{BB962C8B-B14F-4D97-AF65-F5344CB8AC3E}">
        <p14:creationId xmlns:p14="http://schemas.microsoft.com/office/powerpoint/2010/main" val="1621974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11" name="CustomShape 1"/>
          <p:cNvSpPr/>
          <p:nvPr/>
        </p:nvSpPr>
        <p:spPr>
          <a:xfrm>
            <a:off x="3517900" y="991482"/>
            <a:ext cx="6236540" cy="5422540"/>
          </a:xfrm>
          <a:prstGeom prst="rect">
            <a:avLst/>
          </a:prstGeom>
          <a:solidFill>
            <a:srgbClr val="FF5B5B"/>
          </a:solidFill>
          <a:ln>
            <a:noFill/>
          </a:ln>
        </p:spPr>
        <p:style>
          <a:lnRef idx="2">
            <a:schemeClr val="accent1">
              <a:shade val="50000"/>
            </a:schemeClr>
          </a:lnRef>
          <a:fillRef idx="1">
            <a:schemeClr val="accent1"/>
          </a:fillRef>
          <a:effectRef idx="0">
            <a:schemeClr val="accent1"/>
          </a:effectRef>
          <a:fontRef idx="minor"/>
        </p:style>
      </p:sp>
      <p:sp>
        <p:nvSpPr>
          <p:cNvPr id="2" name="Title 1"/>
          <p:cNvSpPr>
            <a:spLocks noGrp="1"/>
          </p:cNvSpPr>
          <p:nvPr>
            <p:ph type="title"/>
          </p:nvPr>
        </p:nvSpPr>
        <p:spPr>
          <a:xfrm>
            <a:off x="274720" y="397882"/>
            <a:ext cx="63292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DAILY BUILD</a:t>
            </a:r>
          </a:p>
        </p:txBody>
      </p:sp>
      <p:sp>
        <p:nvSpPr>
          <p:cNvPr id="7" name="CustomShape 4"/>
          <p:cNvSpPr/>
          <p:nvPr/>
        </p:nvSpPr>
        <p:spPr>
          <a:xfrm>
            <a:off x="8392083" y="1152880"/>
            <a:ext cx="1350000" cy="1293840"/>
          </a:xfrm>
          <a:prstGeom prst="rect">
            <a:avLst/>
          </a:prstGeom>
          <a:solidFill>
            <a:srgbClr val="C00000"/>
          </a:solidFill>
          <a:ln>
            <a:noFill/>
          </a:ln>
          <a:effectLst>
            <a:outerShdw blurRad="44450" dist="2808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p:style>
        <p:txBody>
          <a:bodyPr lIns="90000" tIns="45000" rIns="90000" bIns="45000" anchor="ctr">
            <a:noAutofit/>
          </a:bodyPr>
          <a:lstStyle/>
          <a:p>
            <a:pPr algn="ctr" defTabSz="457200"/>
            <a:r>
              <a:rPr lang="en-US" sz="2400" b="1" spc="-1" dirty="0">
                <a:solidFill>
                  <a:srgbClr val="FFFFFF"/>
                </a:solidFill>
              </a:rPr>
              <a:t>2020</a:t>
            </a:r>
            <a:endParaRPr lang="en-US" sz="2400" spc="-1" dirty="0">
              <a:solidFill>
                <a:prstClr val="black"/>
              </a:solidFill>
            </a:endParaRPr>
          </a:p>
          <a:p>
            <a:pPr algn="ctr" defTabSz="457200"/>
            <a:r>
              <a:rPr lang="en-US" sz="1400" b="1" u="sng" spc="-1" dirty="0">
                <a:solidFill>
                  <a:srgbClr val="FFFFFF"/>
                </a:solidFill>
                <a:latin typeface="Arial Narrow"/>
              </a:rPr>
              <a:t>PHYSICIAN’S</a:t>
            </a:r>
            <a:endParaRPr lang="en-US" sz="1400" spc="-1" dirty="0">
              <a:solidFill>
                <a:prstClr val="black"/>
              </a:solidFill>
            </a:endParaRPr>
          </a:p>
          <a:p>
            <a:pPr algn="ctr" defTabSz="457200"/>
            <a:r>
              <a:rPr lang="en-US" sz="1400" b="1" u="sng" spc="-1" dirty="0">
                <a:solidFill>
                  <a:srgbClr val="FFFFFF"/>
                </a:solidFill>
                <a:latin typeface="Arial Narrow"/>
              </a:rPr>
              <a:t>DESK</a:t>
            </a:r>
            <a:endParaRPr lang="en-US" sz="1400" spc="-1" dirty="0">
              <a:solidFill>
                <a:prstClr val="black"/>
              </a:solidFill>
            </a:endParaRPr>
          </a:p>
          <a:p>
            <a:pPr algn="ctr" defTabSz="457200"/>
            <a:r>
              <a:rPr lang="en-US" sz="1400" b="1" u="sng" spc="-1" dirty="0">
                <a:solidFill>
                  <a:srgbClr val="FFFFFF"/>
                </a:solidFill>
                <a:latin typeface="Arial Narrow"/>
              </a:rPr>
              <a:t>REFERENCE</a:t>
            </a:r>
            <a:endParaRPr lang="en-US" sz="1400" spc="-1" dirty="0">
              <a:solidFill>
                <a:prstClr val="black"/>
              </a:solidFill>
            </a:endParaRPr>
          </a:p>
          <a:p>
            <a:pPr algn="ctr" defTabSz="457200"/>
            <a:r>
              <a:rPr lang="en-US" sz="1400" b="1" spc="-1" dirty="0">
                <a:solidFill>
                  <a:srgbClr val="FFFFFF"/>
                </a:solidFill>
                <a:latin typeface="Arial Narrow"/>
              </a:rPr>
              <a:t>PDR.NET</a:t>
            </a:r>
            <a:endParaRPr lang="en-US" sz="1400" spc="-1" dirty="0">
              <a:solidFill>
                <a:prstClr val="black"/>
              </a:solidFill>
            </a:endParaRPr>
          </a:p>
        </p:txBody>
      </p:sp>
      <p:sp>
        <p:nvSpPr>
          <p:cNvPr id="10" name="CustomShape 2"/>
          <p:cNvSpPr/>
          <p:nvPr/>
        </p:nvSpPr>
        <p:spPr>
          <a:xfrm>
            <a:off x="161000" y="991482"/>
            <a:ext cx="3252960" cy="5422540"/>
          </a:xfrm>
          <a:prstGeom prst="rect">
            <a:avLst/>
          </a:prstGeom>
          <a:solidFill>
            <a:srgbClr val="C00000"/>
          </a:solidFill>
          <a:ln>
            <a:noFill/>
          </a:ln>
        </p:spPr>
        <p:style>
          <a:lnRef idx="2">
            <a:schemeClr val="accent2">
              <a:shade val="50000"/>
            </a:schemeClr>
          </a:lnRef>
          <a:fillRef idx="1">
            <a:schemeClr val="accent2"/>
          </a:fillRef>
          <a:effectRef idx="0">
            <a:schemeClr val="accent2"/>
          </a:effectRef>
          <a:fontRef idx="minor"/>
        </p:style>
      </p:sp>
      <p:pic>
        <p:nvPicPr>
          <p:cNvPr id="12" name="Picture 4"/>
          <p:cNvPicPr/>
          <p:nvPr/>
        </p:nvPicPr>
        <p:blipFill>
          <a:blip r:embed="rId3"/>
          <a:srcRect l="27756" t="11867" r="28515" b="7565"/>
          <a:stretch/>
        </p:blipFill>
        <p:spPr>
          <a:xfrm>
            <a:off x="5193298" y="1409510"/>
            <a:ext cx="2599207" cy="4661640"/>
          </a:xfrm>
          <a:prstGeom prst="rect">
            <a:avLst/>
          </a:prstGeom>
          <a:ln>
            <a:noFill/>
          </a:ln>
        </p:spPr>
      </p:pic>
      <p:sp>
        <p:nvSpPr>
          <p:cNvPr id="13" name="CustomShape 3"/>
          <p:cNvSpPr/>
          <p:nvPr/>
        </p:nvSpPr>
        <p:spPr>
          <a:xfrm>
            <a:off x="352340" y="2597870"/>
            <a:ext cx="2870280" cy="2284920"/>
          </a:xfrm>
          <a:prstGeom prst="rect">
            <a:avLst/>
          </a:prstGeom>
          <a:solidFill>
            <a:srgbClr val="FF0000"/>
          </a:solidFill>
          <a:ln>
            <a:noFill/>
          </a:ln>
          <a:effectLst>
            <a:outerShdw blurRad="57150" dist="19080" dir="5400000" algn="ctr" rotWithShape="0">
              <a:srgbClr val="000000">
                <a:alpha val="63000"/>
              </a:srgbClr>
            </a:outerShdw>
          </a:effectLst>
        </p:spPr>
        <p:style>
          <a:lnRef idx="0">
            <a:schemeClr val="accent2"/>
          </a:lnRef>
          <a:fillRef idx="3">
            <a:schemeClr val="accent2"/>
          </a:fillRef>
          <a:effectRef idx="3">
            <a:schemeClr val="accent2"/>
          </a:effectRef>
          <a:fontRef idx="minor"/>
        </p:style>
        <p:txBody>
          <a:bodyPr lIns="90000" tIns="45000" rIns="90000" bIns="45000">
            <a:spAutoFit/>
          </a:bodyPr>
          <a:lstStyle/>
          <a:p>
            <a:pPr algn="ctr" defTabSz="457200"/>
            <a:r>
              <a:rPr lang="en-US" sz="7200" spc="-1" dirty="0">
                <a:solidFill>
                  <a:srgbClr val="FFFFFF"/>
                </a:solidFill>
                <a:latin typeface="Agency FB"/>
              </a:rPr>
              <a:t>DAILY </a:t>
            </a:r>
            <a:endParaRPr lang="en-US" sz="7200" spc="-1" dirty="0">
              <a:solidFill>
                <a:prstClr val="black"/>
              </a:solidFill>
            </a:endParaRPr>
          </a:p>
          <a:p>
            <a:pPr algn="ctr" defTabSz="457200"/>
            <a:r>
              <a:rPr lang="en-US" sz="7200" spc="-1" dirty="0">
                <a:solidFill>
                  <a:srgbClr val="FFFFFF"/>
                </a:solidFill>
                <a:latin typeface="Agency FB"/>
              </a:rPr>
              <a:t>BUILD</a:t>
            </a:r>
            <a:endParaRPr lang="en-US" sz="7200" spc="-1" dirty="0">
              <a:solidFill>
                <a:prstClr val="black"/>
              </a:solidFill>
            </a:endParaRPr>
          </a:p>
        </p:txBody>
      </p:sp>
    </p:spTree>
    <p:extLst>
      <p:ext uri="{BB962C8B-B14F-4D97-AF65-F5344CB8AC3E}">
        <p14:creationId xmlns:p14="http://schemas.microsoft.com/office/powerpoint/2010/main" val="1679449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CustomShape 1"/>
          <p:cNvSpPr/>
          <p:nvPr/>
        </p:nvSpPr>
        <p:spPr>
          <a:xfrm>
            <a:off x="3126180" y="1130000"/>
            <a:ext cx="6570000" cy="539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defTabSz="457200"/>
            <a:endParaRPr lang="en-US" spc="-1" dirty="0">
              <a:solidFill>
                <a:prstClr val="black"/>
              </a:solidFill>
            </a:endParaRPr>
          </a:p>
          <a:p>
            <a:pPr algn="ctr" defTabSz="457200"/>
            <a:r>
              <a:rPr lang="en-US" sz="3200" b="1" spc="-1" dirty="0">
                <a:solidFill>
                  <a:srgbClr val="203214"/>
                </a:solidFill>
                <a:latin typeface="Calibri"/>
              </a:rPr>
              <a:t>An all-inclusive powerful supplement that is more than just a multi-vitamin </a:t>
            </a:r>
            <a:endParaRPr lang="en-US" sz="3200" spc="-1" dirty="0">
              <a:solidFill>
                <a:prstClr val="black"/>
              </a:solidFill>
            </a:endParaRPr>
          </a:p>
          <a:p>
            <a:pPr algn="ctr" defTabSz="457200"/>
            <a:endParaRPr lang="en-US" sz="3200" spc="-1" dirty="0">
              <a:solidFill>
                <a:prstClr val="black"/>
              </a:solidFill>
            </a:endParaRPr>
          </a:p>
          <a:p>
            <a:pPr algn="ctr" defTabSz="457200"/>
            <a:endParaRPr lang="en-US" sz="3200" spc="-1" dirty="0">
              <a:solidFill>
                <a:prstClr val="black"/>
              </a:solidFill>
            </a:endParaRPr>
          </a:p>
          <a:p>
            <a:pPr algn="ctr" defTabSz="457200"/>
            <a:r>
              <a:rPr lang="en-US" sz="3600" b="1" spc="-1" dirty="0">
                <a:solidFill>
                  <a:srgbClr val="203214"/>
                </a:solidFill>
                <a:latin typeface="Calibri"/>
              </a:rPr>
              <a:t>Over </a:t>
            </a:r>
            <a:r>
              <a:rPr lang="en-US" sz="3600" b="1" spc="-1" dirty="0">
                <a:solidFill>
                  <a:srgbClr val="FF0000"/>
                </a:solidFill>
                <a:latin typeface="Calibri"/>
              </a:rPr>
              <a:t>240</a:t>
            </a:r>
            <a:r>
              <a:rPr lang="en-US" sz="3600" b="1" spc="-1" dirty="0">
                <a:solidFill>
                  <a:srgbClr val="203214"/>
                </a:solidFill>
                <a:latin typeface="Calibri"/>
              </a:rPr>
              <a:t> ingredients</a:t>
            </a:r>
            <a:endParaRPr lang="en-US" sz="3600" spc="-1" dirty="0">
              <a:solidFill>
                <a:prstClr val="black"/>
              </a:solidFill>
            </a:endParaRPr>
          </a:p>
          <a:p>
            <a:pPr algn="ctr" defTabSz="457200"/>
            <a:endParaRPr lang="en-US" sz="3600" spc="-1" dirty="0">
              <a:solidFill>
                <a:prstClr val="black"/>
              </a:solidFill>
            </a:endParaRPr>
          </a:p>
          <a:p>
            <a:pPr algn="ctr" defTabSz="457200"/>
            <a:r>
              <a:rPr lang="en-US" sz="2400" spc="-1" dirty="0">
                <a:solidFill>
                  <a:srgbClr val="203214"/>
                </a:solidFill>
                <a:latin typeface="Calibri"/>
              </a:rPr>
              <a:t>Balance your diet with the most important vitamins and the highest quality complexes  that promotes overall health and maintain optimal balance of vitamins and minerals.</a:t>
            </a:r>
            <a:endParaRPr lang="en-US" sz="2400" spc="-1" dirty="0">
              <a:solidFill>
                <a:prstClr val="black"/>
              </a:solidFill>
            </a:endParaRPr>
          </a:p>
          <a:p>
            <a:pPr defTabSz="457200"/>
            <a:endParaRPr lang="en-US" sz="2400" spc="-1" dirty="0">
              <a:solidFill>
                <a:prstClr val="black"/>
              </a:solidFill>
            </a:endParaRPr>
          </a:p>
          <a:p>
            <a:pPr defTabSz="457200"/>
            <a:r>
              <a:rPr lang="en-US" sz="3200" spc="-1" dirty="0">
                <a:solidFill>
                  <a:srgbClr val="000000"/>
                </a:solidFill>
                <a:latin typeface="Constantia"/>
              </a:rPr>
              <a:t>  </a:t>
            </a:r>
            <a:endParaRPr lang="en-US" sz="3200" spc="-1" dirty="0">
              <a:solidFill>
                <a:prstClr val="black"/>
              </a:solidFill>
            </a:endParaRPr>
          </a:p>
        </p:txBody>
      </p:sp>
      <p:pic>
        <p:nvPicPr>
          <p:cNvPr id="5" name="Picture 3">
            <a:extLst>
              <a:ext uri="{FF2B5EF4-FFF2-40B4-BE49-F238E27FC236}">
                <a16:creationId xmlns:a16="http://schemas.microsoft.com/office/drawing/2014/main" id="{46E4D668-3FB2-487D-BFA2-5E0F92B4DC23}"/>
              </a:ext>
            </a:extLst>
          </p:cNvPr>
          <p:cNvPicPr/>
          <p:nvPr/>
        </p:nvPicPr>
        <p:blipFill>
          <a:blip r:embed="rId3"/>
          <a:srcRect l="27756" t="11867" r="28515" b="7565"/>
          <a:stretch/>
        </p:blipFill>
        <p:spPr>
          <a:xfrm>
            <a:off x="283000" y="2097720"/>
            <a:ext cx="2234880" cy="3807720"/>
          </a:xfrm>
          <a:prstGeom prst="rect">
            <a:avLst/>
          </a:prstGeom>
          <a:ln>
            <a:noFill/>
          </a:ln>
        </p:spPr>
      </p:pic>
      <p:sp>
        <p:nvSpPr>
          <p:cNvPr id="6"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DAILY BUILD</a:t>
            </a:r>
          </a:p>
        </p:txBody>
      </p:sp>
    </p:spTree>
    <p:extLst>
      <p:ext uri="{BB962C8B-B14F-4D97-AF65-F5344CB8AC3E}">
        <p14:creationId xmlns:p14="http://schemas.microsoft.com/office/powerpoint/2010/main" val="2000949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WHY PURE</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r="6819"/>
          <a:stretch/>
        </p:blipFill>
        <p:spPr>
          <a:xfrm>
            <a:off x="0" y="-1"/>
            <a:ext cx="9906000" cy="6858001"/>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760450" y="175344"/>
            <a:ext cx="4485737" cy="2205203"/>
          </a:xfrm>
          <a:prstGeom prst="rect">
            <a:avLst/>
          </a:prstGeom>
        </p:spPr>
      </p:pic>
      <p:sp>
        <p:nvSpPr>
          <p:cNvPr id="8" name="TextBox 7"/>
          <p:cNvSpPr txBox="1"/>
          <p:nvPr/>
        </p:nvSpPr>
        <p:spPr>
          <a:xfrm>
            <a:off x="1035171" y="6304002"/>
            <a:ext cx="8192222" cy="553998"/>
          </a:xfrm>
          <a:prstGeom prst="rect">
            <a:avLst/>
          </a:prstGeom>
          <a:noFill/>
        </p:spPr>
        <p:txBody>
          <a:bodyPr wrap="square" rtlCol="0">
            <a:spAutoFit/>
          </a:bodyPr>
          <a:lstStyle/>
          <a:p>
            <a:pPr defTabSz="457200"/>
            <a:r>
              <a:rPr lang="en-US" sz="3000" b="1" dirty="0">
                <a:solidFill>
                  <a:srgbClr val="BEE4C7"/>
                </a:solidFill>
                <a:latin typeface="Arial" pitchFamily="34" charset="0"/>
                <a:cs typeface="Arial" pitchFamily="34" charset="0"/>
              </a:rPr>
              <a:t>HEART  -  VISION  -  BUSINESS   -  MISSION</a:t>
            </a:r>
          </a:p>
        </p:txBody>
      </p:sp>
    </p:spTree>
    <p:extLst>
      <p:ext uri="{BB962C8B-B14F-4D97-AF65-F5344CB8AC3E}">
        <p14:creationId xmlns:p14="http://schemas.microsoft.com/office/powerpoint/2010/main" val="109766926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46E4D668-3FB2-487D-BFA2-5E0F92B4DC23}"/>
              </a:ext>
            </a:extLst>
          </p:cNvPr>
          <p:cNvPicPr/>
          <p:nvPr/>
        </p:nvPicPr>
        <p:blipFill>
          <a:blip r:embed="rId3"/>
          <a:srcRect l="27756" t="11867" r="28515" b="7565"/>
          <a:stretch/>
        </p:blipFill>
        <p:spPr>
          <a:xfrm>
            <a:off x="283000" y="2097720"/>
            <a:ext cx="2234880" cy="3807720"/>
          </a:xfrm>
          <a:prstGeom prst="rect">
            <a:avLst/>
          </a:prstGeom>
          <a:ln>
            <a:noFill/>
          </a:ln>
        </p:spPr>
      </p:pic>
      <p:sp>
        <p:nvSpPr>
          <p:cNvPr id="6"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DAILY BUILD</a:t>
            </a:r>
          </a:p>
        </p:txBody>
      </p:sp>
      <p:sp>
        <p:nvSpPr>
          <p:cNvPr id="7" name="CustomShape 1"/>
          <p:cNvSpPr/>
          <p:nvPr/>
        </p:nvSpPr>
        <p:spPr>
          <a:xfrm>
            <a:off x="2517880" y="1484660"/>
            <a:ext cx="7049880" cy="452286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defTabSz="457200"/>
            <a:r>
              <a:rPr lang="en-US" sz="3600" b="1" spc="-1" dirty="0">
                <a:solidFill>
                  <a:srgbClr val="FF0000"/>
                </a:solidFill>
                <a:latin typeface="Calibri"/>
              </a:rPr>
              <a:t>240</a:t>
            </a:r>
            <a:r>
              <a:rPr lang="en-US" sz="3600" b="1" spc="-1" dirty="0">
                <a:solidFill>
                  <a:srgbClr val="000000"/>
                </a:solidFill>
                <a:latin typeface="Calibri"/>
              </a:rPr>
              <a:t> PREMIUM NUTRACEUTICALS </a:t>
            </a:r>
            <a:endParaRPr lang="en-US" sz="3600" spc="-1" dirty="0">
              <a:solidFill>
                <a:prstClr val="black"/>
              </a:solidFill>
            </a:endParaRPr>
          </a:p>
          <a:p>
            <a:pPr defTabSz="457200"/>
            <a:endParaRPr lang="en-US" sz="3600" spc="-1" dirty="0">
              <a:solidFill>
                <a:prstClr val="black"/>
              </a:solidFill>
            </a:endParaRPr>
          </a:p>
          <a:p>
            <a:pPr marL="343080" indent="-342720" defTabSz="457200">
              <a:buClr>
                <a:srgbClr val="000000"/>
              </a:buClr>
              <a:buFont typeface="Arial"/>
              <a:buChar char="•"/>
            </a:pPr>
            <a:r>
              <a:rPr lang="en-US" sz="2400" spc="-1" dirty="0">
                <a:solidFill>
                  <a:srgbClr val="203214"/>
                </a:solidFill>
                <a:latin typeface="Calibri"/>
              </a:rPr>
              <a:t>Naturally occurring </a:t>
            </a:r>
            <a:r>
              <a:rPr lang="en-US" sz="2400" spc="-1" dirty="0" err="1">
                <a:solidFill>
                  <a:srgbClr val="203214"/>
                </a:solidFill>
                <a:latin typeface="Calibri"/>
              </a:rPr>
              <a:t>Phyto</a:t>
            </a:r>
            <a:r>
              <a:rPr lang="en-US" sz="2400" spc="-1" dirty="0">
                <a:solidFill>
                  <a:srgbClr val="203214"/>
                </a:solidFill>
                <a:latin typeface="Calibri"/>
              </a:rPr>
              <a:t>-nutrients</a:t>
            </a:r>
            <a:endParaRPr lang="en-US" sz="2400" spc="-1" dirty="0">
              <a:solidFill>
                <a:prstClr val="black"/>
              </a:solidFill>
            </a:endParaRPr>
          </a:p>
          <a:p>
            <a:pPr marL="343080" indent="-342720" defTabSz="457200">
              <a:buClr>
                <a:srgbClr val="203214"/>
              </a:buClr>
              <a:buFont typeface="Arial"/>
              <a:buChar char="•"/>
            </a:pPr>
            <a:r>
              <a:rPr lang="en-US" sz="2400" spc="-1" dirty="0">
                <a:solidFill>
                  <a:srgbClr val="203214"/>
                </a:solidFill>
                <a:latin typeface="Calibri"/>
              </a:rPr>
              <a:t>Fruits and Vegetables</a:t>
            </a:r>
            <a:endParaRPr lang="en-US" sz="2400" spc="-1" dirty="0">
              <a:solidFill>
                <a:prstClr val="black"/>
              </a:solidFill>
            </a:endParaRPr>
          </a:p>
          <a:p>
            <a:pPr marL="343080" indent="-342720" defTabSz="457200">
              <a:buClr>
                <a:srgbClr val="203214"/>
              </a:buClr>
              <a:buFont typeface="Arial"/>
              <a:buChar char="•"/>
            </a:pPr>
            <a:r>
              <a:rPr lang="en-US" sz="2400" spc="-1" dirty="0">
                <a:solidFill>
                  <a:srgbClr val="203214"/>
                </a:solidFill>
                <a:latin typeface="Calibri"/>
              </a:rPr>
              <a:t>Proprietary Herbs</a:t>
            </a:r>
            <a:endParaRPr lang="en-US" sz="2400" spc="-1" dirty="0">
              <a:solidFill>
                <a:prstClr val="black"/>
              </a:solidFill>
            </a:endParaRPr>
          </a:p>
          <a:p>
            <a:pPr marL="343080" indent="-342720" defTabSz="457200">
              <a:buClr>
                <a:srgbClr val="203214"/>
              </a:buClr>
              <a:buFont typeface="Arial"/>
              <a:buChar char="•"/>
            </a:pPr>
            <a:r>
              <a:rPr lang="en-US" sz="2400" spc="-1" dirty="0">
                <a:solidFill>
                  <a:srgbClr val="203214"/>
                </a:solidFill>
                <a:latin typeface="Calibri"/>
              </a:rPr>
              <a:t>Beneficial Fibers</a:t>
            </a:r>
            <a:endParaRPr lang="en-US" sz="2400" spc="-1" dirty="0">
              <a:solidFill>
                <a:prstClr val="black"/>
              </a:solidFill>
            </a:endParaRPr>
          </a:p>
          <a:p>
            <a:pPr marL="343080" indent="-342720" defTabSz="457200">
              <a:buClr>
                <a:srgbClr val="203214"/>
              </a:buClr>
              <a:buFont typeface="Arial"/>
              <a:buChar char="•"/>
            </a:pPr>
            <a:r>
              <a:rPr lang="en-US" sz="2400" spc="-1" dirty="0">
                <a:solidFill>
                  <a:srgbClr val="203214"/>
                </a:solidFill>
                <a:latin typeface="Calibri"/>
              </a:rPr>
              <a:t>Vitamins</a:t>
            </a:r>
            <a:endParaRPr lang="en-US" sz="2400" spc="-1" dirty="0">
              <a:solidFill>
                <a:prstClr val="black"/>
              </a:solidFill>
            </a:endParaRPr>
          </a:p>
          <a:p>
            <a:pPr marL="343080" indent="-342720" defTabSz="457200">
              <a:buClr>
                <a:srgbClr val="203214"/>
              </a:buClr>
              <a:buFont typeface="Arial"/>
              <a:buChar char="•"/>
            </a:pPr>
            <a:r>
              <a:rPr lang="en-US" sz="2400" spc="-1" dirty="0">
                <a:solidFill>
                  <a:srgbClr val="203214"/>
                </a:solidFill>
                <a:latin typeface="Calibri"/>
              </a:rPr>
              <a:t>Minerals from Whole Foods</a:t>
            </a:r>
            <a:endParaRPr lang="en-US" dirty="0">
              <a:solidFill>
                <a:prstClr val="black"/>
              </a:solidFill>
            </a:endParaRPr>
          </a:p>
          <a:p>
            <a:pPr marL="343080" indent="-342720" defTabSz="457200">
              <a:buClr>
                <a:srgbClr val="203214"/>
              </a:buClr>
              <a:buFont typeface="Arial"/>
              <a:buChar char="•"/>
            </a:pPr>
            <a:r>
              <a:rPr lang="en-US" sz="2400" spc="-1" dirty="0">
                <a:solidFill>
                  <a:srgbClr val="203214"/>
                </a:solidFill>
                <a:latin typeface="Calibri"/>
              </a:rPr>
              <a:t>Essential Fatty Acids</a:t>
            </a:r>
            <a:endParaRPr lang="en-US" dirty="0">
              <a:solidFill>
                <a:prstClr val="black"/>
              </a:solidFill>
            </a:endParaRPr>
          </a:p>
          <a:p>
            <a:pPr marL="343080" indent="-342720" defTabSz="457200">
              <a:buClr>
                <a:srgbClr val="203214"/>
              </a:buClr>
              <a:buFont typeface="Arial"/>
              <a:buChar char="•"/>
            </a:pPr>
            <a:r>
              <a:rPr lang="en-US" sz="2400" spc="-1" dirty="0">
                <a:solidFill>
                  <a:srgbClr val="203214"/>
                </a:solidFill>
                <a:latin typeface="Calibri"/>
              </a:rPr>
              <a:t>Amino Acids</a:t>
            </a:r>
            <a:endParaRPr lang="en-US" dirty="0">
              <a:solidFill>
                <a:prstClr val="black"/>
              </a:solidFill>
            </a:endParaRPr>
          </a:p>
          <a:p>
            <a:pPr marL="343080" indent="-342720" defTabSz="457200">
              <a:buClr>
                <a:srgbClr val="203214"/>
              </a:buClr>
              <a:buFont typeface="Arial"/>
              <a:buChar char="•"/>
            </a:pPr>
            <a:r>
              <a:rPr lang="en-US" sz="2400" spc="-1" dirty="0">
                <a:solidFill>
                  <a:srgbClr val="203214"/>
                </a:solidFill>
                <a:latin typeface="Calibri"/>
              </a:rPr>
              <a:t>Organic Plant Digestive Enzymes</a:t>
            </a:r>
            <a:endParaRPr lang="en-US" sz="2400" spc="-1" dirty="0">
              <a:solidFill>
                <a:prstClr val="black"/>
              </a:solidFill>
            </a:endParaRPr>
          </a:p>
        </p:txBody>
      </p:sp>
    </p:spTree>
    <p:extLst>
      <p:ext uri="{BB962C8B-B14F-4D97-AF65-F5344CB8AC3E}">
        <p14:creationId xmlns:p14="http://schemas.microsoft.com/office/powerpoint/2010/main" val="1628096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46E4D668-3FB2-487D-BFA2-5E0F92B4DC23}"/>
              </a:ext>
            </a:extLst>
          </p:cNvPr>
          <p:cNvPicPr/>
          <p:nvPr/>
        </p:nvPicPr>
        <p:blipFill>
          <a:blip r:embed="rId3"/>
          <a:srcRect l="27756" t="11867" r="28515" b="7565"/>
          <a:stretch/>
        </p:blipFill>
        <p:spPr>
          <a:xfrm>
            <a:off x="283000" y="2097720"/>
            <a:ext cx="2234880" cy="3807720"/>
          </a:xfrm>
          <a:prstGeom prst="rect">
            <a:avLst/>
          </a:prstGeom>
          <a:ln>
            <a:noFill/>
          </a:ln>
        </p:spPr>
      </p:pic>
      <p:sp>
        <p:nvSpPr>
          <p:cNvPr id="6"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BENEFITS OF DAILY BUILD</a:t>
            </a:r>
          </a:p>
        </p:txBody>
      </p:sp>
      <p:sp>
        <p:nvSpPr>
          <p:cNvPr id="8" name="CustomShape 1"/>
          <p:cNvSpPr/>
          <p:nvPr/>
        </p:nvSpPr>
        <p:spPr>
          <a:xfrm>
            <a:off x="2517880" y="1944500"/>
            <a:ext cx="7299220" cy="378419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285840" indent="-285480" defTabSz="457200">
              <a:buClr>
                <a:srgbClr val="203214"/>
              </a:buClr>
              <a:buFont typeface="Arial"/>
              <a:buChar char="•"/>
            </a:pPr>
            <a:r>
              <a:rPr lang="en-US" sz="2000" spc="-1" dirty="0">
                <a:solidFill>
                  <a:srgbClr val="203214"/>
                </a:solidFill>
                <a:latin typeface="Calibri"/>
              </a:rPr>
              <a:t>General Health and Wellness</a:t>
            </a:r>
            <a:endParaRPr lang="en-US" sz="2000" spc="-1" dirty="0">
              <a:solidFill>
                <a:prstClr val="black"/>
              </a:solidFill>
            </a:endParaRPr>
          </a:p>
          <a:p>
            <a:pPr marL="285840" indent="-285480" defTabSz="457200">
              <a:buClr>
                <a:srgbClr val="203214"/>
              </a:buClr>
              <a:buFont typeface="Arial"/>
              <a:buChar char="•"/>
            </a:pPr>
            <a:r>
              <a:rPr lang="en-US" sz="2000" spc="-1" dirty="0">
                <a:solidFill>
                  <a:srgbClr val="203214"/>
                </a:solidFill>
                <a:latin typeface="Calibri"/>
              </a:rPr>
              <a:t>Improved Immune System</a:t>
            </a:r>
            <a:endParaRPr lang="en-US" sz="2000" spc="-1" dirty="0">
              <a:solidFill>
                <a:prstClr val="black"/>
              </a:solidFill>
            </a:endParaRPr>
          </a:p>
          <a:p>
            <a:pPr marL="285840" indent="-285480" defTabSz="457200">
              <a:buClr>
                <a:srgbClr val="203214"/>
              </a:buClr>
              <a:buFont typeface="Arial"/>
              <a:buChar char="•"/>
            </a:pPr>
            <a:r>
              <a:rPr lang="en-US" sz="2000" spc="-1" dirty="0">
                <a:solidFill>
                  <a:srgbClr val="203214"/>
                </a:solidFill>
                <a:latin typeface="Calibri"/>
              </a:rPr>
              <a:t> Supports Healthy Bones</a:t>
            </a:r>
            <a:endParaRPr lang="en-US" sz="2000" spc="-1" dirty="0">
              <a:solidFill>
                <a:prstClr val="black"/>
              </a:solidFill>
            </a:endParaRPr>
          </a:p>
          <a:p>
            <a:pPr marL="285840" indent="-285480" defTabSz="457200">
              <a:buClr>
                <a:srgbClr val="203214"/>
              </a:buClr>
              <a:buFont typeface="Arial"/>
              <a:buChar char="•"/>
            </a:pPr>
            <a:r>
              <a:rPr lang="en-US" sz="2000" spc="-1" dirty="0">
                <a:solidFill>
                  <a:srgbClr val="203214"/>
                </a:solidFill>
                <a:latin typeface="Calibri"/>
              </a:rPr>
              <a:t> Supports Cardiovascular System</a:t>
            </a:r>
            <a:endParaRPr lang="en-US" sz="2000" spc="-1" dirty="0">
              <a:solidFill>
                <a:prstClr val="black"/>
              </a:solidFill>
            </a:endParaRPr>
          </a:p>
          <a:p>
            <a:pPr marL="285840" indent="-285480" defTabSz="457200">
              <a:buClr>
                <a:srgbClr val="203214"/>
              </a:buClr>
              <a:buFont typeface="Arial"/>
              <a:buChar char="•"/>
            </a:pPr>
            <a:r>
              <a:rPr lang="en-US" sz="2000" spc="-1" dirty="0">
                <a:solidFill>
                  <a:srgbClr val="203214"/>
                </a:solidFill>
                <a:latin typeface="Calibri"/>
              </a:rPr>
              <a:t> Support Liver and Digestive Systems</a:t>
            </a:r>
            <a:endParaRPr lang="en-US" sz="2000" spc="-1" dirty="0">
              <a:solidFill>
                <a:prstClr val="black"/>
              </a:solidFill>
            </a:endParaRPr>
          </a:p>
          <a:p>
            <a:pPr marL="285840" indent="-285480" defTabSz="457200">
              <a:buClr>
                <a:srgbClr val="203214"/>
              </a:buClr>
              <a:buFont typeface="Arial"/>
              <a:buChar char="•"/>
            </a:pPr>
            <a:r>
              <a:rPr lang="en-US" sz="2000" spc="-1" dirty="0">
                <a:solidFill>
                  <a:srgbClr val="203214"/>
                </a:solidFill>
                <a:latin typeface="Calibri"/>
              </a:rPr>
              <a:t> Total Systems detoxification of inter-cellular metabolic wastes</a:t>
            </a:r>
            <a:endParaRPr lang="en-US" sz="2000" spc="-1" dirty="0">
              <a:solidFill>
                <a:prstClr val="black"/>
              </a:solidFill>
            </a:endParaRPr>
          </a:p>
          <a:p>
            <a:pPr marL="285840" indent="-285480" defTabSz="457200">
              <a:buClr>
                <a:srgbClr val="203214"/>
              </a:buClr>
              <a:buFont typeface="Arial"/>
              <a:buChar char="•"/>
            </a:pPr>
            <a:r>
              <a:rPr lang="en-US" sz="2000" spc="-1" dirty="0">
                <a:solidFill>
                  <a:srgbClr val="203214"/>
                </a:solidFill>
                <a:latin typeface="Calibri"/>
              </a:rPr>
              <a:t> Anti Aging System, Longevity and Vibrant Life.</a:t>
            </a:r>
            <a:endParaRPr lang="en-US" sz="2000" spc="-1" dirty="0">
              <a:solidFill>
                <a:prstClr val="black"/>
              </a:solidFill>
            </a:endParaRPr>
          </a:p>
          <a:p>
            <a:pPr marL="285840" indent="-285480" defTabSz="457200">
              <a:buClr>
                <a:srgbClr val="203214"/>
              </a:buClr>
              <a:buFont typeface="Arial"/>
              <a:buChar char="•"/>
            </a:pPr>
            <a:r>
              <a:rPr lang="en-US" sz="2000" spc="-1" dirty="0">
                <a:solidFill>
                  <a:srgbClr val="203214"/>
                </a:solidFill>
                <a:latin typeface="Calibri"/>
              </a:rPr>
              <a:t> Repairs Muscle, Tissues, Joints, Ligaments and Tendons</a:t>
            </a:r>
            <a:endParaRPr lang="en-US" sz="2000" spc="-1" dirty="0">
              <a:solidFill>
                <a:prstClr val="black"/>
              </a:solidFill>
            </a:endParaRPr>
          </a:p>
          <a:p>
            <a:pPr marL="285840" indent="-285480" defTabSz="457200">
              <a:buClr>
                <a:srgbClr val="203214"/>
              </a:buClr>
              <a:buFont typeface="Arial"/>
              <a:buChar char="•"/>
            </a:pPr>
            <a:r>
              <a:rPr lang="en-US" sz="2000" spc="-1" dirty="0">
                <a:solidFill>
                  <a:srgbClr val="203214"/>
                </a:solidFill>
                <a:latin typeface="Calibri"/>
              </a:rPr>
              <a:t> Increased Energy, power and mental Acuity</a:t>
            </a:r>
            <a:endParaRPr lang="en-US" sz="2000" spc="-1" dirty="0">
              <a:solidFill>
                <a:prstClr val="black"/>
              </a:solidFill>
            </a:endParaRPr>
          </a:p>
          <a:p>
            <a:pPr marL="285840" indent="-285480" defTabSz="457200">
              <a:buClr>
                <a:srgbClr val="203214"/>
              </a:buClr>
              <a:buFont typeface="Arial"/>
              <a:buChar char="•"/>
            </a:pPr>
            <a:r>
              <a:rPr lang="en-US" sz="2000" spc="-1" dirty="0">
                <a:solidFill>
                  <a:srgbClr val="203214"/>
                </a:solidFill>
                <a:latin typeface="Calibri"/>
              </a:rPr>
              <a:t> Maintains Nerve Function</a:t>
            </a:r>
            <a:endParaRPr lang="en-US" sz="2000" spc="-1" dirty="0">
              <a:solidFill>
                <a:prstClr val="black"/>
              </a:solidFill>
            </a:endParaRPr>
          </a:p>
          <a:p>
            <a:pPr marL="285840" indent="-285480" defTabSz="457200">
              <a:buClr>
                <a:srgbClr val="203214"/>
              </a:buClr>
              <a:buFont typeface="Arial"/>
              <a:buChar char="•"/>
            </a:pPr>
            <a:r>
              <a:rPr lang="en-US" sz="2000" spc="-1" dirty="0">
                <a:solidFill>
                  <a:srgbClr val="203214"/>
                </a:solidFill>
                <a:latin typeface="Calibri"/>
              </a:rPr>
              <a:t> Superior Antioxidant</a:t>
            </a:r>
            <a:endParaRPr lang="en-US" sz="2000" spc="-1" dirty="0">
              <a:solidFill>
                <a:prstClr val="black"/>
              </a:solidFill>
            </a:endParaRPr>
          </a:p>
          <a:p>
            <a:pPr marL="285840" indent="-285480" defTabSz="457200">
              <a:buClr>
                <a:srgbClr val="203214"/>
              </a:buClr>
              <a:buFont typeface="Arial"/>
              <a:buChar char="•"/>
            </a:pPr>
            <a:r>
              <a:rPr lang="en-US" sz="2000" spc="-1" dirty="0">
                <a:solidFill>
                  <a:srgbClr val="203214"/>
                </a:solidFill>
                <a:latin typeface="Calibri"/>
              </a:rPr>
              <a:t> Reduces Free Radical Damage</a:t>
            </a:r>
            <a:endParaRPr lang="en-US" sz="2000" spc="-1" dirty="0">
              <a:solidFill>
                <a:prstClr val="black"/>
              </a:solidFill>
            </a:endParaRPr>
          </a:p>
        </p:txBody>
      </p:sp>
    </p:spTree>
    <p:extLst>
      <p:ext uri="{BB962C8B-B14F-4D97-AF65-F5344CB8AC3E}">
        <p14:creationId xmlns:p14="http://schemas.microsoft.com/office/powerpoint/2010/main" val="820404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20" y="397882"/>
            <a:ext cx="63292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SLEEPTRIM</a:t>
            </a:r>
          </a:p>
        </p:txBody>
      </p:sp>
      <p:sp>
        <p:nvSpPr>
          <p:cNvPr id="8" name="object 3">
            <a:extLst>
              <a:ext uri="{FF2B5EF4-FFF2-40B4-BE49-F238E27FC236}">
                <a16:creationId xmlns:a16="http://schemas.microsoft.com/office/drawing/2014/main" id="{6EC7A9BD-42FE-4CC4-8C32-4A5BE3E842C1}"/>
              </a:ext>
            </a:extLst>
          </p:cNvPr>
          <p:cNvSpPr/>
          <p:nvPr/>
        </p:nvSpPr>
        <p:spPr>
          <a:xfrm>
            <a:off x="3439360" y="1024594"/>
            <a:ext cx="6322478" cy="5360368"/>
          </a:xfrm>
          <a:custGeom>
            <a:avLst/>
            <a:gdLst/>
            <a:ahLst/>
            <a:cxnLst/>
            <a:rect l="l" t="t" r="r" b="b"/>
            <a:pathLst>
              <a:path w="6652895" h="5973445">
                <a:moveTo>
                  <a:pt x="6652767" y="0"/>
                </a:moveTo>
                <a:lnTo>
                  <a:pt x="0" y="0"/>
                </a:lnTo>
                <a:lnTo>
                  <a:pt x="0" y="5973317"/>
                </a:lnTo>
                <a:lnTo>
                  <a:pt x="6652767" y="5973317"/>
                </a:lnTo>
                <a:lnTo>
                  <a:pt x="6652767" y="0"/>
                </a:lnTo>
                <a:close/>
              </a:path>
            </a:pathLst>
          </a:custGeom>
          <a:solidFill>
            <a:srgbClr val="2D75B6"/>
          </a:solidFill>
        </p:spPr>
        <p:txBody>
          <a:bodyPr wrap="square" lIns="0" tIns="0" rIns="0" bIns="0" rtlCol="0"/>
          <a:lstStyle/>
          <a:p>
            <a:pPr defTabSz="457200"/>
            <a:endParaRPr>
              <a:solidFill>
                <a:prstClr val="black"/>
              </a:solidFill>
            </a:endParaRPr>
          </a:p>
        </p:txBody>
      </p:sp>
      <p:sp>
        <p:nvSpPr>
          <p:cNvPr id="9" name="object 5">
            <a:extLst>
              <a:ext uri="{FF2B5EF4-FFF2-40B4-BE49-F238E27FC236}">
                <a16:creationId xmlns:a16="http://schemas.microsoft.com/office/drawing/2014/main" id="{632D47AC-925E-41EC-B7BA-CD68F0C995E0}"/>
              </a:ext>
            </a:extLst>
          </p:cNvPr>
          <p:cNvSpPr/>
          <p:nvPr/>
        </p:nvSpPr>
        <p:spPr>
          <a:xfrm>
            <a:off x="144162" y="1024594"/>
            <a:ext cx="3253740" cy="5360368"/>
          </a:xfrm>
          <a:custGeom>
            <a:avLst/>
            <a:gdLst/>
            <a:ahLst/>
            <a:cxnLst/>
            <a:rect l="l" t="t" r="r" b="b"/>
            <a:pathLst>
              <a:path w="3253740" h="6837045">
                <a:moveTo>
                  <a:pt x="3253232" y="0"/>
                </a:moveTo>
                <a:lnTo>
                  <a:pt x="0" y="0"/>
                </a:lnTo>
                <a:lnTo>
                  <a:pt x="0" y="6836918"/>
                </a:lnTo>
                <a:lnTo>
                  <a:pt x="3253232" y="6836918"/>
                </a:lnTo>
                <a:lnTo>
                  <a:pt x="3253232" y="0"/>
                </a:lnTo>
                <a:close/>
              </a:path>
            </a:pathLst>
          </a:custGeom>
          <a:solidFill>
            <a:srgbClr val="1F3863"/>
          </a:solidFill>
        </p:spPr>
        <p:txBody>
          <a:bodyPr wrap="square" lIns="0" tIns="0" rIns="0" bIns="0" rtlCol="0"/>
          <a:lstStyle/>
          <a:p>
            <a:pPr defTabSz="457200"/>
            <a:endParaRPr>
              <a:solidFill>
                <a:prstClr val="black"/>
              </a:solidFill>
            </a:endParaRPr>
          </a:p>
        </p:txBody>
      </p:sp>
      <p:sp>
        <p:nvSpPr>
          <p:cNvPr id="14" name="object 7">
            <a:extLst>
              <a:ext uri="{FF2B5EF4-FFF2-40B4-BE49-F238E27FC236}">
                <a16:creationId xmlns:a16="http://schemas.microsoft.com/office/drawing/2014/main" id="{482E8D13-2349-4900-BCD5-BCE2C699220C}"/>
              </a:ext>
            </a:extLst>
          </p:cNvPr>
          <p:cNvSpPr txBox="1">
            <a:spLocks/>
          </p:cNvSpPr>
          <p:nvPr/>
        </p:nvSpPr>
        <p:spPr>
          <a:xfrm>
            <a:off x="444834" y="2625504"/>
            <a:ext cx="2652395" cy="2308860"/>
          </a:xfrm>
          <a:prstGeom prst="rect">
            <a:avLst/>
          </a:prstGeom>
          <a:solidFill>
            <a:srgbClr val="1F4E79"/>
          </a:solidFill>
          <a:ln w="12700">
            <a:solidFill>
              <a:srgbClr val="2E528F"/>
            </a:solidFill>
          </a:ln>
        </p:spPr>
        <p:txBody>
          <a:bodyPr vert="horz" wrap="square" lIns="0" tIns="3429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54050" marR="459105" indent="-187960">
              <a:lnSpc>
                <a:spcPct val="100000"/>
              </a:lnSpc>
              <a:spcBef>
                <a:spcPts val="270"/>
              </a:spcBef>
            </a:pPr>
            <a:r>
              <a:rPr lang="en-US" sz="7200" dirty="0">
                <a:solidFill>
                  <a:prstClr val="white"/>
                </a:solidFill>
                <a:latin typeface="Agency FB"/>
                <a:cs typeface="Agency FB"/>
              </a:rPr>
              <a:t>SLEEP  TRIM</a:t>
            </a:r>
          </a:p>
        </p:txBody>
      </p:sp>
      <p:sp>
        <p:nvSpPr>
          <p:cNvPr id="15" name="object 6">
            <a:extLst>
              <a:ext uri="{FF2B5EF4-FFF2-40B4-BE49-F238E27FC236}">
                <a16:creationId xmlns:a16="http://schemas.microsoft.com/office/drawing/2014/main" id="{F7D8CD65-8392-4328-BC21-9AD40D1A7C16}"/>
              </a:ext>
            </a:extLst>
          </p:cNvPr>
          <p:cNvSpPr/>
          <p:nvPr/>
        </p:nvSpPr>
        <p:spPr>
          <a:xfrm>
            <a:off x="5345140" y="1495242"/>
            <a:ext cx="2510917" cy="4818761"/>
          </a:xfrm>
          <a:prstGeom prst="rect">
            <a:avLst/>
          </a:prstGeom>
          <a:blipFill>
            <a:blip r:embed="rId3" cstate="print"/>
            <a:stretch>
              <a:fillRect/>
            </a:stretch>
          </a:blipFill>
        </p:spPr>
        <p:txBody>
          <a:bodyPr wrap="square" lIns="0" tIns="0" rIns="0" bIns="0" rtlCol="0"/>
          <a:lstStyle/>
          <a:p>
            <a:pPr defTabSz="457200"/>
            <a:endParaRPr>
              <a:solidFill>
                <a:prstClr val="black"/>
              </a:solidFill>
            </a:endParaRPr>
          </a:p>
        </p:txBody>
      </p:sp>
    </p:spTree>
    <p:extLst>
      <p:ext uri="{BB962C8B-B14F-4D97-AF65-F5344CB8AC3E}">
        <p14:creationId xmlns:p14="http://schemas.microsoft.com/office/powerpoint/2010/main" val="3388144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SLEEPTRIM</a:t>
            </a:r>
          </a:p>
        </p:txBody>
      </p:sp>
      <p:sp>
        <p:nvSpPr>
          <p:cNvPr id="8" name="object 3">
            <a:extLst>
              <a:ext uri="{FF2B5EF4-FFF2-40B4-BE49-F238E27FC236}">
                <a16:creationId xmlns:a16="http://schemas.microsoft.com/office/drawing/2014/main" id="{38688400-FD99-486A-B7E3-C55728E6C2D5}"/>
              </a:ext>
            </a:extLst>
          </p:cNvPr>
          <p:cNvSpPr txBox="1"/>
          <p:nvPr/>
        </p:nvSpPr>
        <p:spPr>
          <a:xfrm>
            <a:off x="2920365" y="1930162"/>
            <a:ext cx="6757670" cy="3641725"/>
          </a:xfrm>
          <a:prstGeom prst="rect">
            <a:avLst/>
          </a:prstGeom>
        </p:spPr>
        <p:txBody>
          <a:bodyPr vert="horz" wrap="square" lIns="0" tIns="12700" rIns="0" bIns="0" rtlCol="0">
            <a:spAutoFit/>
          </a:bodyPr>
          <a:lstStyle/>
          <a:p>
            <a:pPr marL="428625" marR="67945" indent="-304800" defTabSz="457200">
              <a:lnSpc>
                <a:spcPct val="150000"/>
              </a:lnSpc>
              <a:spcBef>
                <a:spcPts val="100"/>
              </a:spcBef>
            </a:pPr>
            <a:r>
              <a:rPr sz="2300" b="1" dirty="0">
                <a:solidFill>
                  <a:prstClr val="black"/>
                </a:solidFill>
                <a:latin typeface="Calibri"/>
                <a:cs typeface="Calibri"/>
              </a:rPr>
              <a:t>Experience a </a:t>
            </a:r>
            <a:r>
              <a:rPr sz="2300" b="1" spc="-10" dirty="0">
                <a:solidFill>
                  <a:prstClr val="black"/>
                </a:solidFill>
                <a:latin typeface="Calibri"/>
                <a:cs typeface="Calibri"/>
              </a:rPr>
              <a:t>more </a:t>
            </a:r>
            <a:r>
              <a:rPr sz="2300" b="1" spc="-5" dirty="0">
                <a:solidFill>
                  <a:prstClr val="black"/>
                </a:solidFill>
                <a:latin typeface="Calibri"/>
                <a:cs typeface="Calibri"/>
              </a:rPr>
              <a:t>restful </a:t>
            </a:r>
            <a:r>
              <a:rPr sz="2300" b="1" spc="-15" dirty="0">
                <a:solidFill>
                  <a:prstClr val="black"/>
                </a:solidFill>
                <a:latin typeface="Calibri"/>
                <a:cs typeface="Calibri"/>
              </a:rPr>
              <a:t>night’s </a:t>
            </a:r>
            <a:r>
              <a:rPr sz="2300" b="1" dirty="0">
                <a:solidFill>
                  <a:prstClr val="black"/>
                </a:solidFill>
                <a:latin typeface="Calibri"/>
                <a:cs typeface="Calibri"/>
              </a:rPr>
              <a:t>sleep </a:t>
            </a:r>
            <a:r>
              <a:rPr sz="2300" b="1" spc="-10" dirty="0">
                <a:solidFill>
                  <a:prstClr val="black"/>
                </a:solidFill>
                <a:latin typeface="Calibri"/>
                <a:cs typeface="Calibri"/>
              </a:rPr>
              <a:t>naturally </a:t>
            </a:r>
            <a:r>
              <a:rPr sz="2300" b="1" spc="-5" dirty="0">
                <a:solidFill>
                  <a:prstClr val="black"/>
                </a:solidFill>
                <a:latin typeface="Calibri"/>
                <a:cs typeface="Calibri"/>
              </a:rPr>
              <a:t>while  </a:t>
            </a:r>
            <a:r>
              <a:rPr sz="2300" b="1" dirty="0">
                <a:solidFill>
                  <a:prstClr val="black"/>
                </a:solidFill>
                <a:latin typeface="Calibri"/>
                <a:cs typeface="Calibri"/>
              </a:rPr>
              <a:t>supporting </a:t>
            </a:r>
            <a:r>
              <a:rPr sz="2300" b="1" spc="-5" dirty="0">
                <a:solidFill>
                  <a:prstClr val="black"/>
                </a:solidFill>
                <a:latin typeface="Calibri"/>
                <a:cs typeface="Calibri"/>
              </a:rPr>
              <a:t>your </a:t>
            </a:r>
            <a:r>
              <a:rPr sz="2300" b="1" spc="-10" dirty="0">
                <a:solidFill>
                  <a:prstClr val="black"/>
                </a:solidFill>
                <a:latin typeface="Calibri"/>
                <a:cs typeface="Calibri"/>
              </a:rPr>
              <a:t>body’s </a:t>
            </a:r>
            <a:r>
              <a:rPr sz="2300" b="1" dirty="0">
                <a:solidFill>
                  <a:prstClr val="black"/>
                </a:solidFill>
                <a:latin typeface="Calibri"/>
                <a:cs typeface="Calibri"/>
              </a:rPr>
              <a:t>ability </a:t>
            </a:r>
            <a:r>
              <a:rPr sz="2300" b="1" spc="-10" dirty="0">
                <a:solidFill>
                  <a:prstClr val="black"/>
                </a:solidFill>
                <a:latin typeface="Calibri"/>
                <a:cs typeface="Calibri"/>
              </a:rPr>
              <a:t>to </a:t>
            </a:r>
            <a:r>
              <a:rPr sz="2300" b="1" spc="-5" dirty="0">
                <a:solidFill>
                  <a:prstClr val="black"/>
                </a:solidFill>
                <a:latin typeface="Calibri"/>
                <a:cs typeface="Calibri"/>
              </a:rPr>
              <a:t>manage</a:t>
            </a:r>
            <a:r>
              <a:rPr sz="2300" b="1" spc="-50" dirty="0">
                <a:solidFill>
                  <a:prstClr val="black"/>
                </a:solidFill>
                <a:latin typeface="Calibri"/>
                <a:cs typeface="Calibri"/>
              </a:rPr>
              <a:t> </a:t>
            </a:r>
            <a:r>
              <a:rPr sz="2300" b="1" spc="-10" dirty="0">
                <a:solidFill>
                  <a:prstClr val="black"/>
                </a:solidFill>
                <a:latin typeface="Calibri"/>
                <a:cs typeface="Calibri"/>
              </a:rPr>
              <a:t>weight.</a:t>
            </a:r>
            <a:endParaRPr sz="2300" dirty="0">
              <a:solidFill>
                <a:prstClr val="black"/>
              </a:solidFill>
              <a:latin typeface="Calibri"/>
              <a:cs typeface="Calibri"/>
            </a:endParaRPr>
          </a:p>
          <a:p>
            <a:pPr defTabSz="457200"/>
            <a:endParaRPr sz="2300" dirty="0">
              <a:solidFill>
                <a:prstClr val="black"/>
              </a:solidFill>
              <a:latin typeface="Calibri"/>
              <a:cs typeface="Calibri"/>
            </a:endParaRPr>
          </a:p>
          <a:p>
            <a:pPr marL="12700" marR="5080" defTabSz="457200">
              <a:lnSpc>
                <a:spcPct val="150000"/>
              </a:lnSpc>
              <a:spcBef>
                <a:spcPts val="1540"/>
              </a:spcBef>
            </a:pPr>
            <a:r>
              <a:rPr sz="2200" spc="-10" dirty="0">
                <a:solidFill>
                  <a:srgbClr val="1F3113"/>
                </a:solidFill>
                <a:latin typeface="Calibri"/>
                <a:cs typeface="Calibri"/>
              </a:rPr>
              <a:t>This </a:t>
            </a:r>
            <a:r>
              <a:rPr sz="2200" spc="-15" dirty="0">
                <a:solidFill>
                  <a:srgbClr val="1F3113"/>
                </a:solidFill>
                <a:latin typeface="Calibri"/>
                <a:cs typeface="Calibri"/>
              </a:rPr>
              <a:t>microencapsulated, </a:t>
            </a:r>
            <a:r>
              <a:rPr sz="2200" spc="-10" dirty="0">
                <a:solidFill>
                  <a:srgbClr val="1F3113"/>
                </a:solidFill>
                <a:latin typeface="Calibri"/>
                <a:cs typeface="Calibri"/>
              </a:rPr>
              <a:t>extended-release technology  slowly </a:t>
            </a:r>
            <a:r>
              <a:rPr sz="2200" spc="-15" dirty="0">
                <a:solidFill>
                  <a:srgbClr val="1F3113"/>
                </a:solidFill>
                <a:latin typeface="Calibri"/>
                <a:cs typeface="Calibri"/>
              </a:rPr>
              <a:t>delivers </a:t>
            </a:r>
            <a:r>
              <a:rPr sz="2200" spc="-5" dirty="0">
                <a:solidFill>
                  <a:srgbClr val="1F3113"/>
                </a:solidFill>
                <a:latin typeface="Calibri"/>
                <a:cs typeface="Calibri"/>
              </a:rPr>
              <a:t>a </a:t>
            </a:r>
            <a:r>
              <a:rPr sz="2200" spc="-10" dirty="0">
                <a:solidFill>
                  <a:srgbClr val="1F3113"/>
                </a:solidFill>
                <a:latin typeface="Calibri"/>
                <a:cs typeface="Calibri"/>
              </a:rPr>
              <a:t>blend </a:t>
            </a:r>
            <a:r>
              <a:rPr sz="2200" spc="-5" dirty="0">
                <a:solidFill>
                  <a:srgbClr val="1F3113"/>
                </a:solidFill>
                <a:latin typeface="Calibri"/>
                <a:cs typeface="Calibri"/>
              </a:rPr>
              <a:t>of </a:t>
            </a:r>
            <a:r>
              <a:rPr sz="2200" spc="-10" dirty="0">
                <a:solidFill>
                  <a:srgbClr val="1F3113"/>
                </a:solidFill>
                <a:latin typeface="Calibri"/>
                <a:cs typeface="Calibri"/>
              </a:rPr>
              <a:t>melatonin </a:t>
            </a:r>
            <a:r>
              <a:rPr sz="2200" spc="-5" dirty="0">
                <a:solidFill>
                  <a:srgbClr val="1F3113"/>
                </a:solidFill>
                <a:latin typeface="Calibri"/>
                <a:cs typeface="Calibri"/>
              </a:rPr>
              <a:t>and </a:t>
            </a:r>
            <a:r>
              <a:rPr sz="2200" spc="-10" dirty="0">
                <a:solidFill>
                  <a:srgbClr val="1F3113"/>
                </a:solidFill>
                <a:latin typeface="Calibri"/>
                <a:cs typeface="Calibri"/>
              </a:rPr>
              <a:t>blend </a:t>
            </a:r>
            <a:r>
              <a:rPr sz="2200" dirty="0">
                <a:solidFill>
                  <a:srgbClr val="1F3113"/>
                </a:solidFill>
                <a:latin typeface="Calibri"/>
                <a:cs typeface="Calibri"/>
              </a:rPr>
              <a:t>of </a:t>
            </a:r>
            <a:r>
              <a:rPr sz="2200" spc="-10" dirty="0">
                <a:solidFill>
                  <a:srgbClr val="1F3113"/>
                </a:solidFill>
                <a:latin typeface="Calibri"/>
                <a:cs typeface="Calibri"/>
              </a:rPr>
              <a:t>capsaicin  </a:t>
            </a:r>
            <a:r>
              <a:rPr sz="2200" spc="-5" dirty="0">
                <a:solidFill>
                  <a:srgbClr val="1F3113"/>
                </a:solidFill>
                <a:latin typeface="Calibri"/>
                <a:cs typeface="Calibri"/>
              </a:rPr>
              <a:t>and </a:t>
            </a:r>
            <a:r>
              <a:rPr sz="2200" spc="-15" dirty="0">
                <a:solidFill>
                  <a:srgbClr val="1F3113"/>
                </a:solidFill>
                <a:latin typeface="Calibri"/>
                <a:cs typeface="Calibri"/>
              </a:rPr>
              <a:t>red </a:t>
            </a:r>
            <a:r>
              <a:rPr sz="2200" spc="-10" dirty="0">
                <a:solidFill>
                  <a:srgbClr val="1F3113"/>
                </a:solidFill>
                <a:latin typeface="Calibri"/>
                <a:cs typeface="Calibri"/>
              </a:rPr>
              <a:t>pepper </a:t>
            </a:r>
            <a:r>
              <a:rPr sz="2200" spc="-15" dirty="0">
                <a:solidFill>
                  <a:srgbClr val="1F3113"/>
                </a:solidFill>
                <a:latin typeface="Calibri"/>
                <a:cs typeface="Calibri"/>
              </a:rPr>
              <a:t>extract </a:t>
            </a:r>
            <a:r>
              <a:rPr sz="2200" spc="-20" dirty="0">
                <a:solidFill>
                  <a:srgbClr val="1F3113"/>
                </a:solidFill>
                <a:latin typeface="Calibri"/>
                <a:cs typeface="Calibri"/>
              </a:rPr>
              <a:t>to </a:t>
            </a:r>
            <a:r>
              <a:rPr sz="2200" spc="-10" dirty="0">
                <a:solidFill>
                  <a:srgbClr val="1F3113"/>
                </a:solidFill>
                <a:latin typeface="Calibri"/>
                <a:cs typeface="Calibri"/>
              </a:rPr>
              <a:t>help </a:t>
            </a:r>
            <a:r>
              <a:rPr sz="2200" spc="-5" dirty="0">
                <a:solidFill>
                  <a:srgbClr val="1F3113"/>
                </a:solidFill>
                <a:latin typeface="Calibri"/>
                <a:cs typeface="Calibri"/>
              </a:rPr>
              <a:t>the body </a:t>
            </a:r>
            <a:r>
              <a:rPr sz="2200" spc="-10" dirty="0">
                <a:solidFill>
                  <a:srgbClr val="1F3113"/>
                </a:solidFill>
                <a:latin typeface="Calibri"/>
                <a:cs typeface="Calibri"/>
              </a:rPr>
              <a:t>burn </a:t>
            </a:r>
            <a:r>
              <a:rPr sz="2200" spc="-5" dirty="0">
                <a:solidFill>
                  <a:srgbClr val="1F3113"/>
                </a:solidFill>
                <a:latin typeface="Calibri"/>
                <a:cs typeface="Calibri"/>
              </a:rPr>
              <a:t>calories while  </a:t>
            </a:r>
            <a:r>
              <a:rPr sz="2200" spc="-15" dirty="0">
                <a:solidFill>
                  <a:srgbClr val="1F3113"/>
                </a:solidFill>
                <a:latin typeface="Calibri"/>
                <a:cs typeface="Calibri"/>
              </a:rPr>
              <a:t>you</a:t>
            </a:r>
            <a:r>
              <a:rPr sz="2200" spc="-5" dirty="0">
                <a:solidFill>
                  <a:srgbClr val="1F3113"/>
                </a:solidFill>
                <a:latin typeface="Calibri"/>
                <a:cs typeface="Calibri"/>
              </a:rPr>
              <a:t> </a:t>
            </a:r>
            <a:r>
              <a:rPr sz="2200" spc="-10" dirty="0">
                <a:solidFill>
                  <a:srgbClr val="1F3113"/>
                </a:solidFill>
                <a:latin typeface="Calibri"/>
                <a:cs typeface="Calibri"/>
              </a:rPr>
              <a:t>sleep.</a:t>
            </a:r>
            <a:endParaRPr sz="2200" dirty="0">
              <a:solidFill>
                <a:prstClr val="black"/>
              </a:solidFill>
              <a:latin typeface="Calibri"/>
              <a:cs typeface="Calibri"/>
            </a:endParaRPr>
          </a:p>
        </p:txBody>
      </p:sp>
      <p:sp>
        <p:nvSpPr>
          <p:cNvPr id="9" name="object 6">
            <a:extLst>
              <a:ext uri="{FF2B5EF4-FFF2-40B4-BE49-F238E27FC236}">
                <a16:creationId xmlns:a16="http://schemas.microsoft.com/office/drawing/2014/main" id="{3030B51C-9A23-44F5-8DFD-C24857729515}"/>
              </a:ext>
            </a:extLst>
          </p:cNvPr>
          <p:cNvSpPr/>
          <p:nvPr/>
        </p:nvSpPr>
        <p:spPr>
          <a:xfrm>
            <a:off x="227965" y="1341643"/>
            <a:ext cx="2510917" cy="4818761"/>
          </a:xfrm>
          <a:prstGeom prst="rect">
            <a:avLst/>
          </a:prstGeom>
          <a:blipFill>
            <a:blip r:embed="rId3" cstate="print"/>
            <a:stretch>
              <a:fillRect/>
            </a:stretch>
          </a:blipFill>
        </p:spPr>
        <p:txBody>
          <a:bodyPr wrap="square" lIns="0" tIns="0" rIns="0" bIns="0" rtlCol="0"/>
          <a:lstStyle/>
          <a:p>
            <a:pPr defTabSz="457200"/>
            <a:endParaRPr>
              <a:solidFill>
                <a:prstClr val="black"/>
              </a:solidFill>
            </a:endParaRPr>
          </a:p>
        </p:txBody>
      </p:sp>
    </p:spTree>
    <p:extLst>
      <p:ext uri="{BB962C8B-B14F-4D97-AF65-F5344CB8AC3E}">
        <p14:creationId xmlns:p14="http://schemas.microsoft.com/office/powerpoint/2010/main" val="3943606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BENEFITS OF SLEEPTRIM</a:t>
            </a:r>
          </a:p>
        </p:txBody>
      </p:sp>
      <p:sp>
        <p:nvSpPr>
          <p:cNvPr id="5" name="object 3">
            <a:extLst>
              <a:ext uri="{FF2B5EF4-FFF2-40B4-BE49-F238E27FC236}">
                <a16:creationId xmlns:a16="http://schemas.microsoft.com/office/drawing/2014/main" id="{5A7BA344-8486-430E-9746-5AC24078B3EF}"/>
              </a:ext>
            </a:extLst>
          </p:cNvPr>
          <p:cNvSpPr txBox="1"/>
          <p:nvPr/>
        </p:nvSpPr>
        <p:spPr>
          <a:xfrm>
            <a:off x="2509329" y="2104124"/>
            <a:ext cx="7193280" cy="3318510"/>
          </a:xfrm>
          <a:prstGeom prst="rect">
            <a:avLst/>
          </a:prstGeom>
        </p:spPr>
        <p:txBody>
          <a:bodyPr vert="horz" wrap="square" lIns="0" tIns="195580" rIns="0" bIns="0" rtlCol="0">
            <a:spAutoFit/>
          </a:bodyPr>
          <a:lstStyle/>
          <a:p>
            <a:pPr marL="355600" indent="-342900" defTabSz="457200">
              <a:spcBef>
                <a:spcPts val="1540"/>
              </a:spcBef>
              <a:buFont typeface="Arial"/>
              <a:buChar char="•"/>
              <a:tabLst>
                <a:tab pos="354965" algn="l"/>
                <a:tab pos="355600" algn="l"/>
              </a:tabLst>
            </a:pPr>
            <a:r>
              <a:rPr sz="2400" dirty="0">
                <a:solidFill>
                  <a:srgbClr val="1F3113"/>
                </a:solidFill>
                <a:latin typeface="Calibri"/>
                <a:cs typeface="Calibri"/>
              </a:rPr>
              <a:t>It </a:t>
            </a:r>
            <a:r>
              <a:rPr sz="2400" spc="-5" dirty="0">
                <a:solidFill>
                  <a:srgbClr val="1F3113"/>
                </a:solidFill>
                <a:latin typeface="Calibri"/>
                <a:cs typeface="Calibri"/>
              </a:rPr>
              <a:t>helps </a:t>
            </a:r>
            <a:r>
              <a:rPr sz="2400" dirty="0">
                <a:solidFill>
                  <a:srgbClr val="1F3113"/>
                </a:solidFill>
                <a:latin typeface="Calibri"/>
                <a:cs typeface="Calibri"/>
              </a:rPr>
              <a:t>with </a:t>
            </a:r>
            <a:r>
              <a:rPr sz="2400" spc="-5" dirty="0">
                <a:solidFill>
                  <a:srgbClr val="1F3113"/>
                </a:solidFill>
                <a:latin typeface="Calibri"/>
                <a:cs typeface="Calibri"/>
              </a:rPr>
              <a:t>quality</a:t>
            </a:r>
            <a:r>
              <a:rPr sz="2400" spc="-60" dirty="0">
                <a:solidFill>
                  <a:srgbClr val="1F3113"/>
                </a:solidFill>
                <a:latin typeface="Calibri"/>
                <a:cs typeface="Calibri"/>
              </a:rPr>
              <a:t> </a:t>
            </a:r>
            <a:r>
              <a:rPr sz="2400" spc="-5" dirty="0">
                <a:solidFill>
                  <a:srgbClr val="1F3113"/>
                </a:solidFill>
                <a:latin typeface="Calibri"/>
                <a:cs typeface="Calibri"/>
              </a:rPr>
              <a:t>sleep.</a:t>
            </a:r>
            <a:endParaRPr sz="2400" dirty="0">
              <a:solidFill>
                <a:prstClr val="black"/>
              </a:solidFill>
              <a:latin typeface="Calibri"/>
              <a:cs typeface="Calibri"/>
            </a:endParaRPr>
          </a:p>
          <a:p>
            <a:pPr marL="355600" indent="-342900" defTabSz="457200">
              <a:spcBef>
                <a:spcPts val="1440"/>
              </a:spcBef>
              <a:buFont typeface="Arial"/>
              <a:buChar char="•"/>
              <a:tabLst>
                <a:tab pos="354965" algn="l"/>
                <a:tab pos="355600" algn="l"/>
              </a:tabLst>
            </a:pPr>
            <a:r>
              <a:rPr sz="2400" dirty="0">
                <a:solidFill>
                  <a:srgbClr val="1F3113"/>
                </a:solidFill>
                <a:latin typeface="Calibri"/>
                <a:cs typeface="Calibri"/>
              </a:rPr>
              <a:t>It </a:t>
            </a:r>
            <a:r>
              <a:rPr sz="2400" spc="-5" dirty="0">
                <a:solidFill>
                  <a:srgbClr val="1F3113"/>
                </a:solidFill>
                <a:latin typeface="Calibri"/>
                <a:cs typeface="Calibri"/>
              </a:rPr>
              <a:t>helps </a:t>
            </a:r>
            <a:r>
              <a:rPr sz="2400" dirty="0">
                <a:solidFill>
                  <a:srgbClr val="1F3113"/>
                </a:solidFill>
                <a:latin typeface="Calibri"/>
                <a:cs typeface="Calibri"/>
              </a:rPr>
              <a:t>the </a:t>
            </a:r>
            <a:r>
              <a:rPr sz="2400" spc="-5" dirty="0">
                <a:solidFill>
                  <a:srgbClr val="1F3113"/>
                </a:solidFill>
                <a:latin typeface="Calibri"/>
                <a:cs typeface="Calibri"/>
              </a:rPr>
              <a:t>body </a:t>
            </a:r>
            <a:r>
              <a:rPr sz="2400" spc="-15" dirty="0">
                <a:solidFill>
                  <a:srgbClr val="1F3113"/>
                </a:solidFill>
                <a:latin typeface="Calibri"/>
                <a:cs typeface="Calibri"/>
              </a:rPr>
              <a:t>to relax </a:t>
            </a:r>
            <a:r>
              <a:rPr sz="2400" spc="-10" dirty="0">
                <a:solidFill>
                  <a:srgbClr val="1F3113"/>
                </a:solidFill>
                <a:latin typeface="Calibri"/>
                <a:cs typeface="Calibri"/>
              </a:rPr>
              <a:t>mentally </a:t>
            </a:r>
            <a:r>
              <a:rPr sz="2400" dirty="0">
                <a:solidFill>
                  <a:srgbClr val="1F3113"/>
                </a:solidFill>
                <a:latin typeface="Calibri"/>
                <a:cs typeface="Calibri"/>
              </a:rPr>
              <a:t>and</a:t>
            </a:r>
            <a:r>
              <a:rPr sz="2400" spc="-40" dirty="0">
                <a:solidFill>
                  <a:srgbClr val="1F3113"/>
                </a:solidFill>
                <a:latin typeface="Calibri"/>
                <a:cs typeface="Calibri"/>
              </a:rPr>
              <a:t> </a:t>
            </a:r>
            <a:r>
              <a:rPr sz="2400" spc="-15" dirty="0">
                <a:solidFill>
                  <a:srgbClr val="1F3113"/>
                </a:solidFill>
                <a:latin typeface="Calibri"/>
                <a:cs typeface="Calibri"/>
              </a:rPr>
              <a:t>physically</a:t>
            </a:r>
            <a:endParaRPr sz="2400" dirty="0">
              <a:solidFill>
                <a:prstClr val="black"/>
              </a:solidFill>
              <a:latin typeface="Calibri"/>
              <a:cs typeface="Calibri"/>
            </a:endParaRPr>
          </a:p>
          <a:p>
            <a:pPr marL="355600" indent="-342900" defTabSz="457200">
              <a:spcBef>
                <a:spcPts val="1440"/>
              </a:spcBef>
              <a:buFont typeface="Arial"/>
              <a:buChar char="•"/>
              <a:tabLst>
                <a:tab pos="354965" algn="l"/>
                <a:tab pos="355600" algn="l"/>
              </a:tabLst>
            </a:pPr>
            <a:r>
              <a:rPr sz="2400" dirty="0">
                <a:solidFill>
                  <a:srgbClr val="1F3113"/>
                </a:solidFill>
                <a:latin typeface="Calibri"/>
                <a:cs typeface="Calibri"/>
              </a:rPr>
              <a:t>It </a:t>
            </a:r>
            <a:r>
              <a:rPr sz="2400" spc="-5" dirty="0">
                <a:solidFill>
                  <a:srgbClr val="1F3113"/>
                </a:solidFill>
                <a:latin typeface="Calibri"/>
                <a:cs typeface="Calibri"/>
              </a:rPr>
              <a:t>helps </a:t>
            </a:r>
            <a:r>
              <a:rPr sz="2400" dirty="0">
                <a:solidFill>
                  <a:srgbClr val="1F3113"/>
                </a:solidFill>
                <a:latin typeface="Calibri"/>
                <a:cs typeface="Calibri"/>
              </a:rPr>
              <a:t>the </a:t>
            </a:r>
            <a:r>
              <a:rPr sz="2400" spc="-5" dirty="0">
                <a:solidFill>
                  <a:srgbClr val="1F3113"/>
                </a:solidFill>
                <a:latin typeface="Calibri"/>
                <a:cs typeface="Calibri"/>
              </a:rPr>
              <a:t>body </a:t>
            </a:r>
            <a:r>
              <a:rPr sz="2400" spc="-15" dirty="0">
                <a:solidFill>
                  <a:srgbClr val="1F3113"/>
                </a:solidFill>
                <a:latin typeface="Calibri"/>
                <a:cs typeface="Calibri"/>
              </a:rPr>
              <a:t>to </a:t>
            </a:r>
            <a:r>
              <a:rPr sz="2400" spc="-5" dirty="0">
                <a:solidFill>
                  <a:srgbClr val="1F3113"/>
                </a:solidFill>
                <a:latin typeface="Calibri"/>
                <a:cs typeface="Calibri"/>
              </a:rPr>
              <a:t>burn calories </a:t>
            </a:r>
            <a:r>
              <a:rPr sz="2400" spc="-10" dirty="0">
                <a:solidFill>
                  <a:srgbClr val="1F3113"/>
                </a:solidFill>
                <a:latin typeface="Calibri"/>
                <a:cs typeface="Calibri"/>
              </a:rPr>
              <a:t>naturally </a:t>
            </a:r>
            <a:r>
              <a:rPr sz="2400" spc="-5" dirty="0">
                <a:solidFill>
                  <a:srgbClr val="1F3113"/>
                </a:solidFill>
                <a:latin typeface="Calibri"/>
                <a:cs typeface="Calibri"/>
              </a:rPr>
              <a:t>during</a:t>
            </a:r>
            <a:r>
              <a:rPr sz="2400" spc="-60" dirty="0">
                <a:solidFill>
                  <a:srgbClr val="1F3113"/>
                </a:solidFill>
                <a:latin typeface="Calibri"/>
                <a:cs typeface="Calibri"/>
              </a:rPr>
              <a:t> </a:t>
            </a:r>
            <a:r>
              <a:rPr sz="2400" spc="-5" dirty="0">
                <a:solidFill>
                  <a:srgbClr val="1F3113"/>
                </a:solidFill>
                <a:latin typeface="Calibri"/>
                <a:cs typeface="Calibri"/>
              </a:rPr>
              <a:t>sleep</a:t>
            </a:r>
            <a:endParaRPr sz="2400" dirty="0">
              <a:solidFill>
                <a:prstClr val="black"/>
              </a:solidFill>
              <a:latin typeface="Calibri"/>
              <a:cs typeface="Calibri"/>
            </a:endParaRPr>
          </a:p>
          <a:p>
            <a:pPr marL="355600" marR="478790" indent="-342900" defTabSz="457200">
              <a:lnSpc>
                <a:spcPct val="150000"/>
              </a:lnSpc>
              <a:buFont typeface="Arial"/>
              <a:buChar char="•"/>
              <a:tabLst>
                <a:tab pos="354965" algn="l"/>
                <a:tab pos="355600" algn="l"/>
              </a:tabLst>
            </a:pPr>
            <a:r>
              <a:rPr sz="2400" dirty="0">
                <a:solidFill>
                  <a:srgbClr val="1F3113"/>
                </a:solidFill>
                <a:latin typeface="Calibri"/>
                <a:cs typeface="Calibri"/>
              </a:rPr>
              <a:t>It </a:t>
            </a:r>
            <a:r>
              <a:rPr sz="2400" spc="-10" dirty="0">
                <a:solidFill>
                  <a:srgbClr val="1F3113"/>
                </a:solidFill>
                <a:latin typeface="Calibri"/>
                <a:cs typeface="Calibri"/>
              </a:rPr>
              <a:t>delivers melatonin </a:t>
            </a:r>
            <a:r>
              <a:rPr sz="2400" dirty="0">
                <a:solidFill>
                  <a:srgbClr val="1F3113"/>
                </a:solidFill>
                <a:latin typeface="Calibri"/>
                <a:cs typeface="Calibri"/>
              </a:rPr>
              <a:t>in </a:t>
            </a:r>
            <a:r>
              <a:rPr sz="2400" spc="-15" dirty="0">
                <a:solidFill>
                  <a:srgbClr val="1F3113"/>
                </a:solidFill>
                <a:latin typeface="Calibri"/>
                <a:cs typeface="Calibri"/>
              </a:rPr>
              <a:t>stages </a:t>
            </a:r>
            <a:r>
              <a:rPr sz="2400" spc="-5" dirty="0">
                <a:solidFill>
                  <a:srgbClr val="1F3113"/>
                </a:solidFill>
                <a:latin typeface="Calibri"/>
                <a:cs typeface="Calibri"/>
              </a:rPr>
              <a:t>so </a:t>
            </a:r>
            <a:r>
              <a:rPr sz="2400" spc="-10" dirty="0">
                <a:solidFill>
                  <a:srgbClr val="1F3113"/>
                </a:solidFill>
                <a:latin typeface="Calibri"/>
                <a:cs typeface="Calibri"/>
              </a:rPr>
              <a:t>you can </a:t>
            </a:r>
            <a:r>
              <a:rPr sz="2400" spc="-15" dirty="0">
                <a:solidFill>
                  <a:srgbClr val="1F3113"/>
                </a:solidFill>
                <a:latin typeface="Calibri"/>
                <a:cs typeface="Calibri"/>
              </a:rPr>
              <a:t>fall </a:t>
            </a:r>
            <a:r>
              <a:rPr sz="2400" dirty="0">
                <a:solidFill>
                  <a:srgbClr val="1F3113"/>
                </a:solidFill>
                <a:latin typeface="Calibri"/>
                <a:cs typeface="Calibri"/>
              </a:rPr>
              <a:t>asleep  and </a:t>
            </a:r>
            <a:r>
              <a:rPr sz="2400" spc="-25" dirty="0">
                <a:solidFill>
                  <a:srgbClr val="1F3113"/>
                </a:solidFill>
                <a:latin typeface="Calibri"/>
                <a:cs typeface="Calibri"/>
              </a:rPr>
              <a:t>wake </a:t>
            </a:r>
            <a:r>
              <a:rPr sz="2400" spc="-5" dirty="0">
                <a:solidFill>
                  <a:srgbClr val="1F3113"/>
                </a:solidFill>
                <a:latin typeface="Calibri"/>
                <a:cs typeface="Calibri"/>
              </a:rPr>
              <a:t>up</a:t>
            </a:r>
            <a:r>
              <a:rPr sz="2400" dirty="0">
                <a:solidFill>
                  <a:srgbClr val="1F3113"/>
                </a:solidFill>
                <a:latin typeface="Calibri"/>
                <a:cs typeface="Calibri"/>
              </a:rPr>
              <a:t> </a:t>
            </a:r>
            <a:r>
              <a:rPr sz="2400" spc="-15" dirty="0">
                <a:solidFill>
                  <a:srgbClr val="1F3113"/>
                </a:solidFill>
                <a:latin typeface="Calibri"/>
                <a:cs typeface="Calibri"/>
              </a:rPr>
              <a:t>refreshed</a:t>
            </a:r>
            <a:endParaRPr sz="2400" dirty="0">
              <a:solidFill>
                <a:prstClr val="black"/>
              </a:solidFill>
              <a:latin typeface="Calibri"/>
              <a:cs typeface="Calibri"/>
            </a:endParaRPr>
          </a:p>
          <a:p>
            <a:pPr marL="355600" indent="-342900" defTabSz="457200">
              <a:spcBef>
                <a:spcPts val="1445"/>
              </a:spcBef>
              <a:buFont typeface="Arial"/>
              <a:buChar char="•"/>
              <a:tabLst>
                <a:tab pos="354965" algn="l"/>
                <a:tab pos="355600" algn="l"/>
              </a:tabLst>
            </a:pPr>
            <a:r>
              <a:rPr sz="2400" dirty="0">
                <a:solidFill>
                  <a:srgbClr val="1F3113"/>
                </a:solidFill>
                <a:latin typeface="Calibri"/>
                <a:cs typeface="Calibri"/>
              </a:rPr>
              <a:t>It </a:t>
            </a:r>
            <a:r>
              <a:rPr sz="2400" spc="-5" dirty="0">
                <a:solidFill>
                  <a:srgbClr val="1F3113"/>
                </a:solidFill>
                <a:latin typeface="Calibri"/>
                <a:cs typeface="Calibri"/>
              </a:rPr>
              <a:t>helps </a:t>
            </a:r>
            <a:r>
              <a:rPr sz="2400" dirty="0">
                <a:solidFill>
                  <a:srgbClr val="1F3113"/>
                </a:solidFill>
                <a:latin typeface="Calibri"/>
                <a:cs typeface="Calibri"/>
              </a:rPr>
              <a:t>the </a:t>
            </a:r>
            <a:r>
              <a:rPr sz="2400" spc="-5" dirty="0">
                <a:solidFill>
                  <a:srgbClr val="1F3113"/>
                </a:solidFill>
                <a:latin typeface="Calibri"/>
                <a:cs typeface="Calibri"/>
              </a:rPr>
              <a:t>body </a:t>
            </a:r>
            <a:r>
              <a:rPr sz="2400" spc="-10" dirty="0">
                <a:solidFill>
                  <a:srgbClr val="1F3113"/>
                </a:solidFill>
                <a:latin typeface="Calibri"/>
                <a:cs typeface="Calibri"/>
              </a:rPr>
              <a:t>maintain </a:t>
            </a:r>
            <a:r>
              <a:rPr sz="2400" dirty="0">
                <a:solidFill>
                  <a:srgbClr val="1F3113"/>
                </a:solidFill>
                <a:latin typeface="Calibri"/>
                <a:cs typeface="Calibri"/>
              </a:rPr>
              <a:t>and </a:t>
            </a:r>
            <a:r>
              <a:rPr sz="2400" spc="-5" dirty="0">
                <a:solidFill>
                  <a:srgbClr val="1F3113"/>
                </a:solidFill>
                <a:latin typeface="Calibri"/>
                <a:cs typeface="Calibri"/>
              </a:rPr>
              <a:t>manage</a:t>
            </a:r>
            <a:r>
              <a:rPr sz="2400" spc="-60" dirty="0">
                <a:solidFill>
                  <a:srgbClr val="1F3113"/>
                </a:solidFill>
                <a:latin typeface="Calibri"/>
                <a:cs typeface="Calibri"/>
              </a:rPr>
              <a:t> </a:t>
            </a:r>
            <a:r>
              <a:rPr sz="2400" spc="-10" dirty="0">
                <a:solidFill>
                  <a:srgbClr val="1F3113"/>
                </a:solidFill>
                <a:latin typeface="Calibri"/>
                <a:cs typeface="Calibri"/>
              </a:rPr>
              <a:t>weight</a:t>
            </a:r>
            <a:endParaRPr sz="2400" dirty="0">
              <a:solidFill>
                <a:prstClr val="black"/>
              </a:solidFill>
              <a:latin typeface="Calibri"/>
              <a:cs typeface="Calibri"/>
            </a:endParaRPr>
          </a:p>
        </p:txBody>
      </p:sp>
      <p:sp>
        <p:nvSpPr>
          <p:cNvPr id="7" name="object 6">
            <a:extLst>
              <a:ext uri="{FF2B5EF4-FFF2-40B4-BE49-F238E27FC236}">
                <a16:creationId xmlns:a16="http://schemas.microsoft.com/office/drawing/2014/main" id="{E2CCFD90-49D6-46FF-98A2-50717CED470D}"/>
              </a:ext>
            </a:extLst>
          </p:cNvPr>
          <p:cNvSpPr/>
          <p:nvPr/>
        </p:nvSpPr>
        <p:spPr>
          <a:xfrm>
            <a:off x="96282" y="1517822"/>
            <a:ext cx="2247392" cy="4312920"/>
          </a:xfrm>
          <a:prstGeom prst="rect">
            <a:avLst/>
          </a:prstGeom>
          <a:blipFill>
            <a:blip r:embed="rId3" cstate="print"/>
            <a:stretch>
              <a:fillRect/>
            </a:stretch>
          </a:blipFill>
        </p:spPr>
        <p:txBody>
          <a:bodyPr wrap="square" lIns="0" tIns="0" rIns="0" bIns="0" rtlCol="0"/>
          <a:lstStyle/>
          <a:p>
            <a:pPr defTabSz="457200"/>
            <a:endParaRPr>
              <a:solidFill>
                <a:prstClr val="black"/>
              </a:solidFill>
            </a:endParaRPr>
          </a:p>
        </p:txBody>
      </p:sp>
    </p:spTree>
    <p:extLst>
      <p:ext uri="{BB962C8B-B14F-4D97-AF65-F5344CB8AC3E}">
        <p14:creationId xmlns:p14="http://schemas.microsoft.com/office/powerpoint/2010/main" val="2618648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20" y="397882"/>
            <a:ext cx="63292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MILA</a:t>
            </a:r>
          </a:p>
        </p:txBody>
      </p:sp>
      <p:sp>
        <p:nvSpPr>
          <p:cNvPr id="7" name="object 3">
            <a:extLst>
              <a:ext uri="{FF2B5EF4-FFF2-40B4-BE49-F238E27FC236}">
                <a16:creationId xmlns:a16="http://schemas.microsoft.com/office/drawing/2014/main" id="{3AA76383-034C-4A8D-B02E-474F76E210AD}"/>
              </a:ext>
            </a:extLst>
          </p:cNvPr>
          <p:cNvSpPr/>
          <p:nvPr/>
        </p:nvSpPr>
        <p:spPr>
          <a:xfrm>
            <a:off x="3422823" y="1007803"/>
            <a:ext cx="6329279" cy="5372723"/>
          </a:xfrm>
          <a:custGeom>
            <a:avLst/>
            <a:gdLst/>
            <a:ahLst/>
            <a:cxnLst/>
            <a:rect l="l" t="t" r="r" b="b"/>
            <a:pathLst>
              <a:path w="6652895" h="5973445">
                <a:moveTo>
                  <a:pt x="6652767" y="0"/>
                </a:moveTo>
                <a:lnTo>
                  <a:pt x="0" y="0"/>
                </a:lnTo>
                <a:lnTo>
                  <a:pt x="0" y="5973317"/>
                </a:lnTo>
                <a:lnTo>
                  <a:pt x="6652767" y="5973317"/>
                </a:lnTo>
                <a:lnTo>
                  <a:pt x="6652767" y="0"/>
                </a:lnTo>
                <a:close/>
              </a:path>
            </a:pathLst>
          </a:custGeom>
          <a:solidFill>
            <a:srgbClr val="BE6CEC"/>
          </a:solidFill>
        </p:spPr>
        <p:txBody>
          <a:bodyPr wrap="square" lIns="0" tIns="0" rIns="0" bIns="0" rtlCol="0"/>
          <a:lstStyle/>
          <a:p>
            <a:pPr defTabSz="457200"/>
            <a:endParaRPr>
              <a:solidFill>
                <a:prstClr val="black"/>
              </a:solidFill>
            </a:endParaRPr>
          </a:p>
        </p:txBody>
      </p:sp>
      <p:sp>
        <p:nvSpPr>
          <p:cNvPr id="10" name="object 4">
            <a:extLst>
              <a:ext uri="{FF2B5EF4-FFF2-40B4-BE49-F238E27FC236}">
                <a16:creationId xmlns:a16="http://schemas.microsoft.com/office/drawing/2014/main" id="{47D7E087-9CC1-4C22-B19D-B683B32B291A}"/>
              </a:ext>
            </a:extLst>
          </p:cNvPr>
          <p:cNvSpPr/>
          <p:nvPr/>
        </p:nvSpPr>
        <p:spPr>
          <a:xfrm>
            <a:off x="153897" y="1007803"/>
            <a:ext cx="3253740" cy="5372723"/>
          </a:xfrm>
          <a:custGeom>
            <a:avLst/>
            <a:gdLst/>
            <a:ahLst/>
            <a:cxnLst/>
            <a:rect l="l" t="t" r="r" b="b"/>
            <a:pathLst>
              <a:path w="3253740" h="6837045">
                <a:moveTo>
                  <a:pt x="3253232" y="0"/>
                </a:moveTo>
                <a:lnTo>
                  <a:pt x="0" y="0"/>
                </a:lnTo>
                <a:lnTo>
                  <a:pt x="0" y="6836918"/>
                </a:lnTo>
                <a:lnTo>
                  <a:pt x="3253232" y="6836918"/>
                </a:lnTo>
                <a:lnTo>
                  <a:pt x="3253232" y="0"/>
                </a:lnTo>
                <a:close/>
              </a:path>
            </a:pathLst>
          </a:custGeom>
          <a:solidFill>
            <a:srgbClr val="4D2B6E"/>
          </a:solidFill>
        </p:spPr>
        <p:txBody>
          <a:bodyPr wrap="square" lIns="0" tIns="0" rIns="0" bIns="0" rtlCol="0"/>
          <a:lstStyle/>
          <a:p>
            <a:pPr defTabSz="457200"/>
            <a:endParaRPr>
              <a:solidFill>
                <a:prstClr val="black"/>
              </a:solidFill>
            </a:endParaRPr>
          </a:p>
        </p:txBody>
      </p:sp>
      <p:sp>
        <p:nvSpPr>
          <p:cNvPr id="11" name="object 7">
            <a:extLst>
              <a:ext uri="{FF2B5EF4-FFF2-40B4-BE49-F238E27FC236}">
                <a16:creationId xmlns:a16="http://schemas.microsoft.com/office/drawing/2014/main" id="{7797B045-329C-4A97-8466-EEFB24D80DCA}"/>
              </a:ext>
            </a:extLst>
          </p:cNvPr>
          <p:cNvSpPr txBox="1">
            <a:spLocks/>
          </p:cNvSpPr>
          <p:nvPr/>
        </p:nvSpPr>
        <p:spPr>
          <a:xfrm>
            <a:off x="454569" y="2857689"/>
            <a:ext cx="2652395" cy="1142620"/>
          </a:xfrm>
          <a:prstGeom prst="rect">
            <a:avLst/>
          </a:prstGeom>
          <a:solidFill>
            <a:srgbClr val="212A35"/>
          </a:solidFill>
          <a:ln w="19050">
            <a:solidFill>
              <a:srgbClr val="FFFFFF"/>
            </a:solidFill>
          </a:ln>
        </p:spPr>
        <p:txBody>
          <a:bodyPr vert="horz" wrap="square" lIns="0" tIns="3429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69290">
              <a:lnSpc>
                <a:spcPct val="100000"/>
              </a:lnSpc>
              <a:spcBef>
                <a:spcPts val="270"/>
              </a:spcBef>
            </a:pPr>
            <a:r>
              <a:rPr lang="en-US" sz="7200" dirty="0">
                <a:solidFill>
                  <a:prstClr val="white"/>
                </a:solidFill>
                <a:latin typeface="Agency FB"/>
                <a:cs typeface="Agency FB"/>
              </a:rPr>
              <a:t>MILA</a:t>
            </a:r>
          </a:p>
        </p:txBody>
      </p:sp>
      <p:sp>
        <p:nvSpPr>
          <p:cNvPr id="12" name="object 6">
            <a:extLst>
              <a:ext uri="{FF2B5EF4-FFF2-40B4-BE49-F238E27FC236}">
                <a16:creationId xmlns:a16="http://schemas.microsoft.com/office/drawing/2014/main" id="{E956BA7B-E8AD-4B02-95A8-6B13CFF5DC3D}"/>
              </a:ext>
            </a:extLst>
          </p:cNvPr>
          <p:cNvSpPr/>
          <p:nvPr/>
        </p:nvSpPr>
        <p:spPr>
          <a:xfrm>
            <a:off x="5083916" y="1490608"/>
            <a:ext cx="3454400" cy="4731639"/>
          </a:xfrm>
          <a:prstGeom prst="rect">
            <a:avLst/>
          </a:prstGeom>
          <a:blipFill>
            <a:blip r:embed="rId3" cstate="print"/>
            <a:stretch>
              <a:fillRect/>
            </a:stretch>
          </a:blipFill>
        </p:spPr>
        <p:txBody>
          <a:bodyPr wrap="square" lIns="0" tIns="0" rIns="0" bIns="0" rtlCol="0"/>
          <a:lstStyle/>
          <a:p>
            <a:pPr defTabSz="457200"/>
            <a:endParaRPr>
              <a:solidFill>
                <a:prstClr val="black"/>
              </a:solidFill>
            </a:endParaRPr>
          </a:p>
        </p:txBody>
      </p:sp>
    </p:spTree>
    <p:extLst>
      <p:ext uri="{BB962C8B-B14F-4D97-AF65-F5344CB8AC3E}">
        <p14:creationId xmlns:p14="http://schemas.microsoft.com/office/powerpoint/2010/main" val="405928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MILA</a:t>
            </a:r>
          </a:p>
        </p:txBody>
      </p:sp>
      <p:sp>
        <p:nvSpPr>
          <p:cNvPr id="5" name="object 5">
            <a:extLst>
              <a:ext uri="{FF2B5EF4-FFF2-40B4-BE49-F238E27FC236}">
                <a16:creationId xmlns:a16="http://schemas.microsoft.com/office/drawing/2014/main" id="{BE2210F0-EE30-4C6F-8E67-64BB374FE118}"/>
              </a:ext>
            </a:extLst>
          </p:cNvPr>
          <p:cNvSpPr txBox="1"/>
          <p:nvPr/>
        </p:nvSpPr>
        <p:spPr>
          <a:xfrm>
            <a:off x="3677539" y="2319308"/>
            <a:ext cx="5796915" cy="3013075"/>
          </a:xfrm>
          <a:prstGeom prst="rect">
            <a:avLst/>
          </a:prstGeom>
        </p:spPr>
        <p:txBody>
          <a:bodyPr vert="horz" wrap="square" lIns="0" tIns="12065" rIns="0" bIns="0" rtlCol="0">
            <a:spAutoFit/>
          </a:bodyPr>
          <a:lstStyle/>
          <a:p>
            <a:pPr marL="94615" marR="82550" algn="ctr" defTabSz="457200">
              <a:spcBef>
                <a:spcPts val="95"/>
              </a:spcBef>
            </a:pPr>
            <a:r>
              <a:rPr sz="2800" b="1" spc="-5" dirty="0">
                <a:solidFill>
                  <a:srgbClr val="1F3113"/>
                </a:solidFill>
                <a:latin typeface="Calibri"/>
                <a:cs typeface="Calibri"/>
              </a:rPr>
              <a:t>A super </a:t>
            </a:r>
            <a:r>
              <a:rPr sz="2800" b="1" spc="-20" dirty="0">
                <a:solidFill>
                  <a:srgbClr val="1F3113"/>
                </a:solidFill>
                <a:latin typeface="Calibri"/>
                <a:cs typeface="Calibri"/>
              </a:rPr>
              <a:t>food </a:t>
            </a:r>
            <a:r>
              <a:rPr sz="2800" b="1" spc="-10" dirty="0">
                <a:solidFill>
                  <a:srgbClr val="1F3113"/>
                </a:solidFill>
                <a:latin typeface="Calibri"/>
                <a:cs typeface="Calibri"/>
              </a:rPr>
              <a:t>that </a:t>
            </a:r>
            <a:r>
              <a:rPr sz="2800" b="1" spc="-5" dirty="0">
                <a:solidFill>
                  <a:srgbClr val="1F3113"/>
                </a:solidFill>
                <a:latin typeface="Calibri"/>
                <a:cs typeface="Calibri"/>
              </a:rPr>
              <a:t>is the </a:t>
            </a:r>
            <a:r>
              <a:rPr sz="2800" b="1" spc="-15" dirty="0">
                <a:solidFill>
                  <a:srgbClr val="1F3113"/>
                </a:solidFill>
                <a:latin typeface="Calibri"/>
                <a:cs typeface="Calibri"/>
              </a:rPr>
              <a:t>best </a:t>
            </a:r>
            <a:r>
              <a:rPr sz="2800" b="1" spc="-10" dirty="0">
                <a:solidFill>
                  <a:srgbClr val="1F3113"/>
                </a:solidFill>
                <a:latin typeface="Calibri"/>
                <a:cs typeface="Calibri"/>
              </a:rPr>
              <a:t>source </a:t>
            </a:r>
            <a:r>
              <a:rPr sz="2800" b="1" spc="-5" dirty="0">
                <a:solidFill>
                  <a:srgbClr val="1F3113"/>
                </a:solidFill>
                <a:latin typeface="Calibri"/>
                <a:cs typeface="Calibri"/>
              </a:rPr>
              <a:t>of  </a:t>
            </a:r>
            <a:r>
              <a:rPr sz="2800" b="1" spc="-10" dirty="0">
                <a:solidFill>
                  <a:srgbClr val="1F3113"/>
                </a:solidFill>
                <a:latin typeface="Calibri"/>
                <a:cs typeface="Calibri"/>
              </a:rPr>
              <a:t>plant </a:t>
            </a:r>
            <a:r>
              <a:rPr sz="2800" b="1" spc="-5" dirty="0">
                <a:solidFill>
                  <a:srgbClr val="1F3113"/>
                </a:solidFill>
                <a:latin typeface="Calibri"/>
                <a:cs typeface="Calibri"/>
              </a:rPr>
              <a:t>based </a:t>
            </a:r>
            <a:r>
              <a:rPr sz="2800" b="1" spc="-15" dirty="0">
                <a:solidFill>
                  <a:srgbClr val="1F3113"/>
                </a:solidFill>
                <a:latin typeface="Calibri"/>
                <a:cs typeface="Calibri"/>
              </a:rPr>
              <a:t>protein </a:t>
            </a:r>
            <a:r>
              <a:rPr sz="2800" b="1" spc="-5" dirty="0">
                <a:solidFill>
                  <a:srgbClr val="1F3113"/>
                </a:solidFill>
                <a:latin typeface="Calibri"/>
                <a:cs typeface="Calibri"/>
              </a:rPr>
              <a:t>and</a:t>
            </a:r>
            <a:r>
              <a:rPr sz="2800" b="1" spc="60" dirty="0">
                <a:solidFill>
                  <a:srgbClr val="1F3113"/>
                </a:solidFill>
                <a:latin typeface="Calibri"/>
                <a:cs typeface="Calibri"/>
              </a:rPr>
              <a:t> </a:t>
            </a:r>
            <a:r>
              <a:rPr sz="2800" b="1" spc="-45" dirty="0">
                <a:solidFill>
                  <a:srgbClr val="1F3113"/>
                </a:solidFill>
                <a:latin typeface="Calibri"/>
                <a:cs typeface="Calibri"/>
              </a:rPr>
              <a:t>fiber.</a:t>
            </a:r>
            <a:endParaRPr sz="2800" dirty="0">
              <a:solidFill>
                <a:prstClr val="black"/>
              </a:solidFill>
              <a:latin typeface="Calibri"/>
              <a:cs typeface="Calibri"/>
            </a:endParaRPr>
          </a:p>
          <a:p>
            <a:pPr defTabSz="457200">
              <a:spcBef>
                <a:spcPts val="5"/>
              </a:spcBef>
            </a:pPr>
            <a:endParaRPr sz="2750" dirty="0">
              <a:solidFill>
                <a:prstClr val="black"/>
              </a:solidFill>
              <a:latin typeface="Calibri"/>
              <a:cs typeface="Calibri"/>
            </a:endParaRPr>
          </a:p>
          <a:p>
            <a:pPr marL="12065" marR="5080" algn="ctr" defTabSz="457200"/>
            <a:r>
              <a:rPr sz="2800" spc="-5" dirty="0">
                <a:solidFill>
                  <a:srgbClr val="1F3113"/>
                </a:solidFill>
                <a:latin typeface="Calibri"/>
                <a:cs typeface="Calibri"/>
              </a:rPr>
              <a:t>Mila </a:t>
            </a:r>
            <a:r>
              <a:rPr sz="2800" spc="-10" dirty="0">
                <a:solidFill>
                  <a:srgbClr val="1F3113"/>
                </a:solidFill>
                <a:latin typeface="Calibri"/>
                <a:cs typeface="Calibri"/>
              </a:rPr>
              <a:t>uses </a:t>
            </a:r>
            <a:r>
              <a:rPr sz="2800" spc="-5" dirty="0">
                <a:solidFill>
                  <a:srgbClr val="1F3113"/>
                </a:solidFill>
                <a:latin typeface="Calibri"/>
                <a:cs typeface="Calibri"/>
              </a:rPr>
              <a:t>wide </a:t>
            </a:r>
            <a:r>
              <a:rPr sz="2800" spc="-20" dirty="0">
                <a:solidFill>
                  <a:srgbClr val="1F3113"/>
                </a:solidFill>
                <a:latin typeface="Calibri"/>
                <a:cs typeface="Calibri"/>
              </a:rPr>
              <a:t>ranges </a:t>
            </a:r>
            <a:r>
              <a:rPr sz="2800" spc="-5" dirty="0">
                <a:solidFill>
                  <a:srgbClr val="1F3113"/>
                </a:solidFill>
                <a:latin typeface="Calibri"/>
                <a:cs typeface="Calibri"/>
              </a:rPr>
              <a:t>of </a:t>
            </a:r>
            <a:r>
              <a:rPr sz="2800" spc="-10" dirty="0">
                <a:solidFill>
                  <a:srgbClr val="1F3113"/>
                </a:solidFill>
                <a:latin typeface="Calibri"/>
                <a:cs typeface="Calibri"/>
              </a:rPr>
              <a:t>Chia species </a:t>
            </a:r>
            <a:r>
              <a:rPr sz="2800" spc="-20" dirty="0">
                <a:solidFill>
                  <a:srgbClr val="1F3113"/>
                </a:solidFill>
                <a:latin typeface="Calibri"/>
                <a:cs typeface="Calibri"/>
              </a:rPr>
              <a:t>to  provide </a:t>
            </a:r>
            <a:r>
              <a:rPr sz="2800" spc="-5" dirty="0">
                <a:solidFill>
                  <a:srgbClr val="1F3113"/>
                </a:solidFill>
                <a:latin typeface="Calibri"/>
                <a:cs typeface="Calibri"/>
              </a:rPr>
              <a:t>enormous</a:t>
            </a:r>
            <a:r>
              <a:rPr sz="2800" spc="55" dirty="0">
                <a:solidFill>
                  <a:srgbClr val="1F3113"/>
                </a:solidFill>
                <a:latin typeface="Calibri"/>
                <a:cs typeface="Calibri"/>
              </a:rPr>
              <a:t> </a:t>
            </a:r>
            <a:r>
              <a:rPr sz="2800" spc="-10" dirty="0">
                <a:solidFill>
                  <a:srgbClr val="1F3113"/>
                </a:solidFill>
                <a:latin typeface="Calibri"/>
                <a:cs typeface="Calibri"/>
              </a:rPr>
              <a:t>nutrients.</a:t>
            </a:r>
            <a:endParaRPr sz="2800" dirty="0">
              <a:solidFill>
                <a:prstClr val="black"/>
              </a:solidFill>
              <a:latin typeface="Calibri"/>
              <a:cs typeface="Calibri"/>
            </a:endParaRPr>
          </a:p>
          <a:p>
            <a:pPr defTabSz="457200">
              <a:spcBef>
                <a:spcPts val="5"/>
              </a:spcBef>
            </a:pPr>
            <a:endParaRPr sz="2750" dirty="0">
              <a:solidFill>
                <a:prstClr val="black"/>
              </a:solidFill>
              <a:latin typeface="Calibri"/>
              <a:cs typeface="Calibri"/>
            </a:endParaRPr>
          </a:p>
          <a:p>
            <a:pPr marL="5080" algn="ctr" defTabSz="457200"/>
            <a:r>
              <a:rPr sz="2800" b="1" spc="-10" dirty="0">
                <a:solidFill>
                  <a:srgbClr val="1F3113"/>
                </a:solidFill>
                <a:latin typeface="Calibri"/>
                <a:cs typeface="Calibri"/>
              </a:rPr>
              <a:t>Gluten-free, </a:t>
            </a:r>
            <a:r>
              <a:rPr sz="2800" b="1" spc="-35" dirty="0">
                <a:solidFill>
                  <a:srgbClr val="1F3113"/>
                </a:solidFill>
                <a:latin typeface="Calibri"/>
                <a:cs typeface="Calibri"/>
              </a:rPr>
              <a:t>Trans-fat </a:t>
            </a:r>
            <a:r>
              <a:rPr sz="2800" b="1" spc="-15" dirty="0">
                <a:solidFill>
                  <a:srgbClr val="1F3113"/>
                </a:solidFill>
                <a:latin typeface="Calibri"/>
                <a:cs typeface="Calibri"/>
              </a:rPr>
              <a:t>free, Sugar</a:t>
            </a:r>
            <a:r>
              <a:rPr sz="2800" b="1" spc="180" dirty="0">
                <a:solidFill>
                  <a:srgbClr val="1F3113"/>
                </a:solidFill>
                <a:latin typeface="Calibri"/>
                <a:cs typeface="Calibri"/>
              </a:rPr>
              <a:t> </a:t>
            </a:r>
            <a:r>
              <a:rPr sz="2800" b="1" spc="-15" dirty="0">
                <a:solidFill>
                  <a:srgbClr val="1F3113"/>
                </a:solidFill>
                <a:latin typeface="Calibri"/>
                <a:cs typeface="Calibri"/>
              </a:rPr>
              <a:t>free</a:t>
            </a:r>
            <a:endParaRPr sz="2800" dirty="0">
              <a:solidFill>
                <a:prstClr val="black"/>
              </a:solidFill>
              <a:latin typeface="Calibri"/>
              <a:cs typeface="Calibri"/>
            </a:endParaRPr>
          </a:p>
        </p:txBody>
      </p:sp>
      <p:pic>
        <p:nvPicPr>
          <p:cNvPr id="3" name="Picture 2">
            <a:extLst>
              <a:ext uri="{FF2B5EF4-FFF2-40B4-BE49-F238E27FC236}">
                <a16:creationId xmlns:a16="http://schemas.microsoft.com/office/drawing/2014/main" id="{7A4466A5-D595-4E0B-B224-C1F236816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6590" y="1149386"/>
            <a:ext cx="6717236" cy="5028784"/>
          </a:xfrm>
          <a:prstGeom prst="rect">
            <a:avLst/>
          </a:prstGeom>
        </p:spPr>
      </p:pic>
    </p:spTree>
    <p:extLst>
      <p:ext uri="{BB962C8B-B14F-4D97-AF65-F5344CB8AC3E}">
        <p14:creationId xmlns:p14="http://schemas.microsoft.com/office/powerpoint/2010/main" val="751553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BENEFITS OF MILA</a:t>
            </a:r>
          </a:p>
        </p:txBody>
      </p:sp>
      <p:pic>
        <p:nvPicPr>
          <p:cNvPr id="3" name="Picture 2">
            <a:extLst>
              <a:ext uri="{FF2B5EF4-FFF2-40B4-BE49-F238E27FC236}">
                <a16:creationId xmlns:a16="http://schemas.microsoft.com/office/drawing/2014/main" id="{7A4466A5-D595-4E0B-B224-C1F236816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6590" y="1149386"/>
            <a:ext cx="6717236" cy="5028784"/>
          </a:xfrm>
          <a:prstGeom prst="rect">
            <a:avLst/>
          </a:prstGeom>
        </p:spPr>
      </p:pic>
      <p:sp>
        <p:nvSpPr>
          <p:cNvPr id="7" name="object 5">
            <a:extLst>
              <a:ext uri="{FF2B5EF4-FFF2-40B4-BE49-F238E27FC236}">
                <a16:creationId xmlns:a16="http://schemas.microsoft.com/office/drawing/2014/main" id="{04627F0D-DAA1-4E4A-83F5-801CB56F3E3F}"/>
              </a:ext>
            </a:extLst>
          </p:cNvPr>
          <p:cNvSpPr txBox="1"/>
          <p:nvPr/>
        </p:nvSpPr>
        <p:spPr>
          <a:xfrm>
            <a:off x="3513159" y="1906798"/>
            <a:ext cx="6266815" cy="3714115"/>
          </a:xfrm>
          <a:prstGeom prst="rect">
            <a:avLst/>
          </a:prstGeom>
        </p:spPr>
        <p:txBody>
          <a:bodyPr vert="horz" wrap="square" lIns="0" tIns="12065" rIns="0" bIns="0" rtlCol="0">
            <a:spAutoFit/>
          </a:bodyPr>
          <a:lstStyle/>
          <a:p>
            <a:pPr marL="355600" indent="-342900" algn="just" defTabSz="457200">
              <a:spcBef>
                <a:spcPts val="95"/>
              </a:spcBef>
              <a:buFont typeface="Arial"/>
              <a:buChar char="•"/>
              <a:tabLst>
                <a:tab pos="355600" algn="l"/>
              </a:tabLst>
            </a:pPr>
            <a:r>
              <a:rPr sz="2200" spc="-5" dirty="0">
                <a:solidFill>
                  <a:srgbClr val="1F3113"/>
                </a:solidFill>
                <a:latin typeface="Calibri"/>
                <a:cs typeface="Calibri"/>
              </a:rPr>
              <a:t>A </a:t>
            </a:r>
            <a:r>
              <a:rPr sz="2200" spc="-15" dirty="0">
                <a:solidFill>
                  <a:srgbClr val="1F3113"/>
                </a:solidFill>
                <a:latin typeface="Calibri"/>
                <a:cs typeface="Calibri"/>
              </a:rPr>
              <a:t>natural </a:t>
            </a:r>
            <a:r>
              <a:rPr sz="2200" spc="-10" dirty="0">
                <a:solidFill>
                  <a:srgbClr val="1F3113"/>
                </a:solidFill>
                <a:latin typeface="Calibri"/>
                <a:cs typeface="Calibri"/>
              </a:rPr>
              <a:t>source </a:t>
            </a:r>
            <a:r>
              <a:rPr sz="2200" spc="-5" dirty="0">
                <a:solidFill>
                  <a:srgbClr val="1F3113"/>
                </a:solidFill>
                <a:latin typeface="Calibri"/>
                <a:cs typeface="Calibri"/>
              </a:rPr>
              <a:t>of </a:t>
            </a:r>
            <a:r>
              <a:rPr sz="2200" spc="-15" dirty="0">
                <a:solidFill>
                  <a:srgbClr val="1F3113"/>
                </a:solidFill>
                <a:latin typeface="Calibri"/>
                <a:cs typeface="Calibri"/>
              </a:rPr>
              <a:t>antioxidants </a:t>
            </a:r>
            <a:r>
              <a:rPr sz="2200" spc="-5" dirty="0">
                <a:solidFill>
                  <a:srgbClr val="1F3113"/>
                </a:solidFill>
                <a:latin typeface="Calibri"/>
                <a:cs typeface="Calibri"/>
              </a:rPr>
              <a:t>and</a:t>
            </a:r>
            <a:r>
              <a:rPr sz="2200" spc="55" dirty="0">
                <a:solidFill>
                  <a:srgbClr val="1F3113"/>
                </a:solidFill>
                <a:latin typeface="Calibri"/>
                <a:cs typeface="Calibri"/>
              </a:rPr>
              <a:t> </a:t>
            </a:r>
            <a:r>
              <a:rPr sz="2200" spc="-15" dirty="0">
                <a:solidFill>
                  <a:srgbClr val="1F3113"/>
                </a:solidFill>
                <a:latin typeface="Calibri"/>
                <a:cs typeface="Calibri"/>
              </a:rPr>
              <a:t>phytonutrients</a:t>
            </a:r>
            <a:endParaRPr sz="2200" dirty="0">
              <a:solidFill>
                <a:prstClr val="black"/>
              </a:solidFill>
              <a:latin typeface="Calibri"/>
              <a:cs typeface="Calibri"/>
            </a:endParaRPr>
          </a:p>
          <a:p>
            <a:pPr marL="355600" indent="-342900" algn="just" defTabSz="457200">
              <a:buFont typeface="Arial"/>
              <a:buChar char="•"/>
              <a:tabLst>
                <a:tab pos="355600" algn="l"/>
              </a:tabLst>
            </a:pPr>
            <a:r>
              <a:rPr sz="2200" spc="-10" dirty="0">
                <a:solidFill>
                  <a:srgbClr val="1F3113"/>
                </a:solidFill>
                <a:latin typeface="Calibri"/>
                <a:cs typeface="Calibri"/>
              </a:rPr>
              <a:t>Provides calcium, </a:t>
            </a:r>
            <a:r>
              <a:rPr sz="2200" spc="-5" dirty="0">
                <a:solidFill>
                  <a:srgbClr val="1F3113"/>
                </a:solidFill>
                <a:latin typeface="Calibri"/>
                <a:cs typeface="Calibri"/>
              </a:rPr>
              <a:t>Magnesium, </a:t>
            </a:r>
            <a:r>
              <a:rPr sz="2200" spc="-10" dirty="0">
                <a:solidFill>
                  <a:srgbClr val="1F3113"/>
                </a:solidFill>
                <a:latin typeface="Calibri"/>
                <a:cs typeface="Calibri"/>
              </a:rPr>
              <a:t>Phosphorous</a:t>
            </a:r>
            <a:r>
              <a:rPr sz="2200" spc="15" dirty="0">
                <a:solidFill>
                  <a:srgbClr val="1F3113"/>
                </a:solidFill>
                <a:latin typeface="Calibri"/>
                <a:cs typeface="Calibri"/>
              </a:rPr>
              <a:t> </a:t>
            </a:r>
            <a:r>
              <a:rPr sz="2200" spc="-25" dirty="0">
                <a:solidFill>
                  <a:srgbClr val="1F3113"/>
                </a:solidFill>
                <a:latin typeface="Calibri"/>
                <a:cs typeface="Calibri"/>
              </a:rPr>
              <a:t>for</a:t>
            </a:r>
            <a:endParaRPr sz="2200" dirty="0">
              <a:solidFill>
                <a:prstClr val="black"/>
              </a:solidFill>
              <a:latin typeface="Calibri"/>
              <a:cs typeface="Calibri"/>
            </a:endParaRPr>
          </a:p>
          <a:p>
            <a:pPr marL="355600" algn="just" defTabSz="457200"/>
            <a:r>
              <a:rPr sz="2200" spc="-10" dirty="0">
                <a:solidFill>
                  <a:srgbClr val="1F3113"/>
                </a:solidFill>
                <a:latin typeface="Calibri"/>
                <a:cs typeface="Calibri"/>
              </a:rPr>
              <a:t>bone</a:t>
            </a:r>
            <a:r>
              <a:rPr sz="2200" dirty="0">
                <a:solidFill>
                  <a:srgbClr val="1F3113"/>
                </a:solidFill>
                <a:latin typeface="Calibri"/>
                <a:cs typeface="Calibri"/>
              </a:rPr>
              <a:t> </a:t>
            </a:r>
            <a:r>
              <a:rPr sz="2200" spc="-5" dirty="0">
                <a:solidFill>
                  <a:srgbClr val="1F3113"/>
                </a:solidFill>
                <a:latin typeface="Calibri"/>
                <a:cs typeface="Calibri"/>
              </a:rPr>
              <a:t>health.</a:t>
            </a:r>
            <a:endParaRPr sz="2200" dirty="0">
              <a:solidFill>
                <a:prstClr val="black"/>
              </a:solidFill>
              <a:latin typeface="Calibri"/>
              <a:cs typeface="Calibri"/>
            </a:endParaRPr>
          </a:p>
          <a:p>
            <a:pPr marL="355600" marR="276225" indent="-342900" algn="just" defTabSz="457200">
              <a:buFont typeface="Arial"/>
              <a:buChar char="•"/>
              <a:tabLst>
                <a:tab pos="355600" algn="l"/>
              </a:tabLst>
            </a:pPr>
            <a:r>
              <a:rPr sz="2200" spc="-10" dirty="0">
                <a:solidFill>
                  <a:srgbClr val="1F3113"/>
                </a:solidFill>
                <a:latin typeface="Calibri"/>
                <a:cs typeface="Calibri"/>
              </a:rPr>
              <a:t>Contains </a:t>
            </a:r>
            <a:r>
              <a:rPr sz="2200" spc="-5" dirty="0">
                <a:solidFill>
                  <a:srgbClr val="1F3113"/>
                </a:solidFill>
                <a:latin typeface="Calibri"/>
                <a:cs typeface="Calibri"/>
              </a:rPr>
              <a:t>Alpha-linolenic Acid(ALA), </a:t>
            </a:r>
            <a:r>
              <a:rPr sz="2200" spc="-15" dirty="0">
                <a:solidFill>
                  <a:srgbClr val="1F3113"/>
                </a:solidFill>
                <a:latin typeface="Calibri"/>
                <a:cs typeface="Calibri"/>
              </a:rPr>
              <a:t>Omega </a:t>
            </a:r>
            <a:r>
              <a:rPr sz="2200" spc="-5" dirty="0">
                <a:solidFill>
                  <a:srgbClr val="1F3113"/>
                </a:solidFill>
                <a:latin typeface="Calibri"/>
                <a:cs typeface="Calibri"/>
              </a:rPr>
              <a:t>3 </a:t>
            </a:r>
            <a:r>
              <a:rPr sz="2200" spc="-25" dirty="0">
                <a:solidFill>
                  <a:srgbClr val="1F3113"/>
                </a:solidFill>
                <a:latin typeface="Calibri"/>
                <a:cs typeface="Calibri"/>
              </a:rPr>
              <a:t>fatty  </a:t>
            </a:r>
            <a:r>
              <a:rPr sz="2200" spc="-5" dirty="0">
                <a:solidFill>
                  <a:srgbClr val="1F3113"/>
                </a:solidFill>
                <a:latin typeface="Calibri"/>
                <a:cs typeface="Calibri"/>
              </a:rPr>
              <a:t>acid </a:t>
            </a:r>
            <a:r>
              <a:rPr sz="2200" spc="-20" dirty="0">
                <a:solidFill>
                  <a:srgbClr val="1F3113"/>
                </a:solidFill>
                <a:latin typeface="Calibri"/>
                <a:cs typeface="Calibri"/>
              </a:rPr>
              <a:t>for </a:t>
            </a:r>
            <a:r>
              <a:rPr sz="2200" spc="-10" dirty="0">
                <a:solidFill>
                  <a:srgbClr val="1F3113"/>
                </a:solidFill>
                <a:latin typeface="Calibri"/>
                <a:cs typeface="Calibri"/>
              </a:rPr>
              <a:t>normal </a:t>
            </a:r>
            <a:r>
              <a:rPr sz="2200" spc="-15" dirty="0">
                <a:solidFill>
                  <a:srgbClr val="1F3113"/>
                </a:solidFill>
                <a:latin typeface="Calibri"/>
                <a:cs typeface="Calibri"/>
              </a:rPr>
              <a:t>growth </a:t>
            </a:r>
            <a:r>
              <a:rPr sz="2200" spc="-5" dirty="0">
                <a:solidFill>
                  <a:srgbClr val="1F3113"/>
                </a:solidFill>
                <a:latin typeface="Calibri"/>
                <a:cs typeface="Calibri"/>
              </a:rPr>
              <a:t>and </a:t>
            </a:r>
            <a:r>
              <a:rPr sz="2200" spc="-10" dirty="0">
                <a:solidFill>
                  <a:srgbClr val="1F3113"/>
                </a:solidFill>
                <a:latin typeface="Calibri"/>
                <a:cs typeface="Calibri"/>
              </a:rPr>
              <a:t>development </a:t>
            </a:r>
            <a:r>
              <a:rPr sz="2200" spc="-5" dirty="0">
                <a:solidFill>
                  <a:srgbClr val="1F3113"/>
                </a:solidFill>
                <a:latin typeface="Calibri"/>
                <a:cs typeface="Calibri"/>
              </a:rPr>
              <a:t>of </a:t>
            </a:r>
            <a:r>
              <a:rPr sz="2200" spc="-15" dirty="0">
                <a:solidFill>
                  <a:srgbClr val="1F3113"/>
                </a:solidFill>
                <a:latin typeface="Calibri"/>
                <a:cs typeface="Calibri"/>
              </a:rPr>
              <a:t>brain  </a:t>
            </a:r>
            <a:r>
              <a:rPr sz="2200" spc="-5" dirty="0">
                <a:solidFill>
                  <a:srgbClr val="1F3113"/>
                </a:solidFill>
                <a:latin typeface="Calibri"/>
                <a:cs typeface="Calibri"/>
              </a:rPr>
              <a:t>function</a:t>
            </a:r>
            <a:endParaRPr sz="2200" dirty="0">
              <a:solidFill>
                <a:prstClr val="black"/>
              </a:solidFill>
              <a:latin typeface="Calibri"/>
              <a:cs typeface="Calibri"/>
            </a:endParaRPr>
          </a:p>
          <a:p>
            <a:pPr marL="355600" marR="5080" indent="-342900" defTabSz="457200">
              <a:spcBef>
                <a:spcPts val="5"/>
              </a:spcBef>
              <a:buFont typeface="Arial"/>
              <a:buChar char="•"/>
              <a:tabLst>
                <a:tab pos="354965" algn="l"/>
                <a:tab pos="355600" algn="l"/>
              </a:tabLst>
            </a:pPr>
            <a:r>
              <a:rPr sz="2200" spc="-10" dirty="0">
                <a:solidFill>
                  <a:srgbClr val="1F3113"/>
                </a:solidFill>
                <a:latin typeface="Calibri"/>
                <a:cs typeface="Calibri"/>
              </a:rPr>
              <a:t>High </a:t>
            </a:r>
            <a:r>
              <a:rPr sz="2200" spc="-5" dirty="0">
                <a:solidFill>
                  <a:srgbClr val="1F3113"/>
                </a:solidFill>
                <a:latin typeface="Calibri"/>
                <a:cs typeface="Calibri"/>
              </a:rPr>
              <a:t>in </a:t>
            </a:r>
            <a:r>
              <a:rPr sz="2200" spc="-10" dirty="0">
                <a:solidFill>
                  <a:srgbClr val="1F3113"/>
                </a:solidFill>
                <a:latin typeface="Calibri"/>
                <a:cs typeface="Calibri"/>
              </a:rPr>
              <a:t>fiber </a:t>
            </a:r>
            <a:r>
              <a:rPr sz="2200" spc="-5" dirty="0">
                <a:solidFill>
                  <a:srgbClr val="1F3113"/>
                </a:solidFill>
                <a:latin typeface="Calibri"/>
                <a:cs typeface="Calibri"/>
              </a:rPr>
              <a:t>- </a:t>
            </a:r>
            <a:r>
              <a:rPr sz="2200" spc="-10" dirty="0">
                <a:solidFill>
                  <a:srgbClr val="1F3113"/>
                </a:solidFill>
                <a:latin typeface="Calibri"/>
                <a:cs typeface="Calibri"/>
              </a:rPr>
              <a:t>the </a:t>
            </a:r>
            <a:r>
              <a:rPr sz="2200" spc="-5" dirty="0">
                <a:solidFill>
                  <a:srgbClr val="1F3113"/>
                </a:solidFill>
                <a:latin typeface="Calibri"/>
                <a:cs typeface="Calibri"/>
              </a:rPr>
              <a:t>insoluble </a:t>
            </a:r>
            <a:r>
              <a:rPr sz="2200" spc="-10" dirty="0">
                <a:solidFill>
                  <a:srgbClr val="1F3113"/>
                </a:solidFill>
                <a:latin typeface="Calibri"/>
                <a:cs typeface="Calibri"/>
              </a:rPr>
              <a:t>fiber </a:t>
            </a:r>
            <a:r>
              <a:rPr sz="2200" spc="-5" dirty="0">
                <a:solidFill>
                  <a:srgbClr val="1F3113"/>
                </a:solidFill>
                <a:latin typeface="Calibri"/>
                <a:cs typeface="Calibri"/>
              </a:rPr>
              <a:t>in </a:t>
            </a:r>
            <a:r>
              <a:rPr sz="2200" spc="-10" dirty="0">
                <a:solidFill>
                  <a:srgbClr val="1F3113"/>
                </a:solidFill>
                <a:latin typeface="Calibri"/>
                <a:cs typeface="Calibri"/>
              </a:rPr>
              <a:t>MILA helps </a:t>
            </a:r>
            <a:r>
              <a:rPr sz="2200" spc="-15" dirty="0">
                <a:solidFill>
                  <a:srgbClr val="1F3113"/>
                </a:solidFill>
                <a:latin typeface="Calibri"/>
                <a:cs typeface="Calibri"/>
              </a:rPr>
              <a:t>relief  </a:t>
            </a:r>
            <a:r>
              <a:rPr sz="2200" spc="-5" dirty="0">
                <a:solidFill>
                  <a:srgbClr val="1F3113"/>
                </a:solidFill>
                <a:latin typeface="Calibri"/>
                <a:cs typeface="Calibri"/>
              </a:rPr>
              <a:t>occasional </a:t>
            </a:r>
            <a:r>
              <a:rPr sz="2200" spc="-10" dirty="0">
                <a:solidFill>
                  <a:srgbClr val="1F3113"/>
                </a:solidFill>
                <a:latin typeface="Calibri"/>
                <a:cs typeface="Calibri"/>
              </a:rPr>
              <a:t>constipation </a:t>
            </a:r>
            <a:r>
              <a:rPr sz="2200" spc="-5" dirty="0">
                <a:solidFill>
                  <a:srgbClr val="1F3113"/>
                </a:solidFill>
                <a:latin typeface="Calibri"/>
                <a:cs typeface="Calibri"/>
              </a:rPr>
              <a:t>and </a:t>
            </a:r>
            <a:r>
              <a:rPr sz="2200" spc="-15" dirty="0">
                <a:solidFill>
                  <a:srgbClr val="1F3113"/>
                </a:solidFill>
                <a:latin typeface="Calibri"/>
                <a:cs typeface="Calibri"/>
              </a:rPr>
              <a:t>promote</a:t>
            </a:r>
            <a:r>
              <a:rPr sz="2200" spc="5" dirty="0">
                <a:solidFill>
                  <a:srgbClr val="1F3113"/>
                </a:solidFill>
                <a:latin typeface="Calibri"/>
                <a:cs typeface="Calibri"/>
              </a:rPr>
              <a:t> </a:t>
            </a:r>
            <a:r>
              <a:rPr sz="2200" spc="-10" dirty="0">
                <a:solidFill>
                  <a:srgbClr val="1F3113"/>
                </a:solidFill>
                <a:latin typeface="Calibri"/>
                <a:cs typeface="Calibri"/>
              </a:rPr>
              <a:t>satiety</a:t>
            </a:r>
            <a:endParaRPr sz="2200" dirty="0">
              <a:solidFill>
                <a:prstClr val="black"/>
              </a:solidFill>
              <a:latin typeface="Calibri"/>
              <a:cs typeface="Calibri"/>
            </a:endParaRPr>
          </a:p>
          <a:p>
            <a:pPr marL="355600" marR="384175" indent="-342900" defTabSz="457200">
              <a:buFont typeface="Arial"/>
              <a:buChar char="•"/>
              <a:tabLst>
                <a:tab pos="354965" algn="l"/>
                <a:tab pos="355600" algn="l"/>
              </a:tabLst>
            </a:pPr>
            <a:r>
              <a:rPr sz="2200" spc="-25" dirty="0">
                <a:solidFill>
                  <a:srgbClr val="1F3113"/>
                </a:solidFill>
                <a:latin typeface="Calibri"/>
                <a:cs typeface="Calibri"/>
              </a:rPr>
              <a:t>Easy </a:t>
            </a:r>
            <a:r>
              <a:rPr sz="2200" spc="-20" dirty="0">
                <a:solidFill>
                  <a:srgbClr val="1F3113"/>
                </a:solidFill>
                <a:latin typeface="Calibri"/>
                <a:cs typeface="Calibri"/>
              </a:rPr>
              <a:t>to </a:t>
            </a:r>
            <a:r>
              <a:rPr sz="2200" spc="-10" dirty="0">
                <a:solidFill>
                  <a:srgbClr val="1F3113"/>
                </a:solidFill>
                <a:latin typeface="Calibri"/>
                <a:cs typeface="Calibri"/>
              </a:rPr>
              <a:t>consume- </a:t>
            </a:r>
            <a:r>
              <a:rPr sz="2200" spc="-5" dirty="0">
                <a:solidFill>
                  <a:srgbClr val="1F3113"/>
                </a:solidFill>
                <a:latin typeface="Calibri"/>
                <a:cs typeface="Calibri"/>
              </a:rPr>
              <a:t>mix with </a:t>
            </a:r>
            <a:r>
              <a:rPr sz="2200" spc="-10" dirty="0">
                <a:solidFill>
                  <a:srgbClr val="1F3113"/>
                </a:solidFill>
                <a:latin typeface="Calibri"/>
                <a:cs typeface="Calibri"/>
              </a:rPr>
              <a:t>your </a:t>
            </a:r>
            <a:r>
              <a:rPr sz="2200" spc="-20" dirty="0">
                <a:solidFill>
                  <a:srgbClr val="1F3113"/>
                </a:solidFill>
                <a:latin typeface="Calibri"/>
                <a:cs typeface="Calibri"/>
              </a:rPr>
              <a:t>favourite </a:t>
            </a:r>
            <a:r>
              <a:rPr sz="2200" spc="-5" dirty="0">
                <a:solidFill>
                  <a:srgbClr val="1F3113"/>
                </a:solidFill>
                <a:latin typeface="Calibri"/>
                <a:cs typeface="Calibri"/>
              </a:rPr>
              <a:t>dishes,  yoghurt, salad, smoothies, </a:t>
            </a:r>
            <a:r>
              <a:rPr sz="2200" spc="-10" dirty="0">
                <a:solidFill>
                  <a:srgbClr val="1F3113"/>
                </a:solidFill>
                <a:latin typeface="Calibri"/>
                <a:cs typeface="Calibri"/>
              </a:rPr>
              <a:t>pap drink, </a:t>
            </a:r>
            <a:r>
              <a:rPr sz="2200" spc="-15" dirty="0">
                <a:solidFill>
                  <a:srgbClr val="1F3113"/>
                </a:solidFill>
                <a:latin typeface="Calibri"/>
                <a:cs typeface="Calibri"/>
              </a:rPr>
              <a:t>food </a:t>
            </a:r>
            <a:r>
              <a:rPr sz="2200" spc="-10" dirty="0">
                <a:solidFill>
                  <a:srgbClr val="1F3113"/>
                </a:solidFill>
                <a:latin typeface="Calibri"/>
                <a:cs typeface="Calibri"/>
              </a:rPr>
              <a:t>drink  </a:t>
            </a:r>
            <a:r>
              <a:rPr sz="2200" spc="-15" dirty="0">
                <a:solidFill>
                  <a:srgbClr val="1F3113"/>
                </a:solidFill>
                <a:latin typeface="Calibri"/>
                <a:cs typeface="Calibri"/>
              </a:rPr>
              <a:t>beverages, </a:t>
            </a:r>
            <a:r>
              <a:rPr sz="2200" spc="-5" dirty="0">
                <a:solidFill>
                  <a:srgbClr val="1F3113"/>
                </a:solidFill>
                <a:latin typeface="Calibri"/>
                <a:cs typeface="Calibri"/>
              </a:rPr>
              <a:t>soup</a:t>
            </a:r>
            <a:r>
              <a:rPr sz="2200" spc="30" dirty="0">
                <a:solidFill>
                  <a:srgbClr val="1F3113"/>
                </a:solidFill>
                <a:latin typeface="Calibri"/>
                <a:cs typeface="Calibri"/>
              </a:rPr>
              <a:t> </a:t>
            </a:r>
            <a:r>
              <a:rPr sz="2200" spc="-20" dirty="0">
                <a:solidFill>
                  <a:srgbClr val="1F3113"/>
                </a:solidFill>
                <a:latin typeface="Calibri"/>
                <a:cs typeface="Calibri"/>
              </a:rPr>
              <a:t>etc</a:t>
            </a:r>
            <a:endParaRPr sz="2200" dirty="0">
              <a:solidFill>
                <a:prstClr val="black"/>
              </a:solidFill>
              <a:latin typeface="Calibri"/>
              <a:cs typeface="Calibri"/>
            </a:endParaRPr>
          </a:p>
        </p:txBody>
      </p:sp>
    </p:spTree>
    <p:extLst>
      <p:ext uri="{BB962C8B-B14F-4D97-AF65-F5344CB8AC3E}">
        <p14:creationId xmlns:p14="http://schemas.microsoft.com/office/powerpoint/2010/main" val="2217417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20" y="397882"/>
            <a:ext cx="63292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ORGANIC SULFUR</a:t>
            </a:r>
          </a:p>
        </p:txBody>
      </p:sp>
      <p:sp>
        <p:nvSpPr>
          <p:cNvPr id="8" name="object 3">
            <a:extLst>
              <a:ext uri="{FF2B5EF4-FFF2-40B4-BE49-F238E27FC236}">
                <a16:creationId xmlns:a16="http://schemas.microsoft.com/office/drawing/2014/main" id="{9D31E519-43AC-48D4-9FA2-EF7D5D86A2B1}"/>
              </a:ext>
            </a:extLst>
          </p:cNvPr>
          <p:cNvSpPr/>
          <p:nvPr/>
        </p:nvSpPr>
        <p:spPr>
          <a:xfrm>
            <a:off x="3434917" y="1235676"/>
            <a:ext cx="6329280" cy="5061276"/>
          </a:xfrm>
          <a:custGeom>
            <a:avLst/>
            <a:gdLst/>
            <a:ahLst/>
            <a:cxnLst/>
            <a:rect l="l" t="t" r="r" b="b"/>
            <a:pathLst>
              <a:path w="6652895" h="5973445">
                <a:moveTo>
                  <a:pt x="6652767" y="0"/>
                </a:moveTo>
                <a:lnTo>
                  <a:pt x="0" y="0"/>
                </a:lnTo>
                <a:lnTo>
                  <a:pt x="0" y="5973317"/>
                </a:lnTo>
                <a:lnTo>
                  <a:pt x="6652767" y="5973317"/>
                </a:lnTo>
                <a:lnTo>
                  <a:pt x="6652767" y="0"/>
                </a:lnTo>
                <a:close/>
              </a:path>
            </a:pathLst>
          </a:custGeom>
          <a:solidFill>
            <a:srgbClr val="F4B083"/>
          </a:solidFill>
        </p:spPr>
        <p:txBody>
          <a:bodyPr wrap="square" lIns="0" tIns="0" rIns="0" bIns="0" rtlCol="0"/>
          <a:lstStyle/>
          <a:p>
            <a:pPr defTabSz="457200"/>
            <a:endParaRPr>
              <a:solidFill>
                <a:prstClr val="black"/>
              </a:solidFill>
            </a:endParaRPr>
          </a:p>
        </p:txBody>
      </p:sp>
      <p:sp>
        <p:nvSpPr>
          <p:cNvPr id="9" name="object 4">
            <a:extLst>
              <a:ext uri="{FF2B5EF4-FFF2-40B4-BE49-F238E27FC236}">
                <a16:creationId xmlns:a16="http://schemas.microsoft.com/office/drawing/2014/main" id="{F02C4F3F-F9F4-4FB4-975E-B9313B6CD174}"/>
              </a:ext>
            </a:extLst>
          </p:cNvPr>
          <p:cNvSpPr/>
          <p:nvPr/>
        </p:nvSpPr>
        <p:spPr>
          <a:xfrm>
            <a:off x="141802" y="1235676"/>
            <a:ext cx="3194522" cy="5061276"/>
          </a:xfrm>
          <a:custGeom>
            <a:avLst/>
            <a:gdLst/>
            <a:ahLst/>
            <a:cxnLst/>
            <a:rect l="l" t="t" r="r" b="b"/>
            <a:pathLst>
              <a:path w="3253740" h="6837045">
                <a:moveTo>
                  <a:pt x="3253232" y="0"/>
                </a:moveTo>
                <a:lnTo>
                  <a:pt x="0" y="0"/>
                </a:lnTo>
                <a:lnTo>
                  <a:pt x="0" y="6836918"/>
                </a:lnTo>
                <a:lnTo>
                  <a:pt x="3253232" y="6836918"/>
                </a:lnTo>
                <a:lnTo>
                  <a:pt x="3253232" y="0"/>
                </a:lnTo>
                <a:close/>
              </a:path>
            </a:pathLst>
          </a:custGeom>
          <a:solidFill>
            <a:srgbClr val="872512"/>
          </a:solidFill>
        </p:spPr>
        <p:txBody>
          <a:bodyPr wrap="square" lIns="0" tIns="0" rIns="0" bIns="0" rtlCol="0"/>
          <a:lstStyle/>
          <a:p>
            <a:pPr defTabSz="457200"/>
            <a:endParaRPr>
              <a:solidFill>
                <a:prstClr val="black"/>
              </a:solidFill>
            </a:endParaRPr>
          </a:p>
        </p:txBody>
      </p:sp>
      <p:sp>
        <p:nvSpPr>
          <p:cNvPr id="13" name="object 7">
            <a:extLst>
              <a:ext uri="{FF2B5EF4-FFF2-40B4-BE49-F238E27FC236}">
                <a16:creationId xmlns:a16="http://schemas.microsoft.com/office/drawing/2014/main" id="{05B61FB9-1DEF-48A0-9CB8-EA826601D882}"/>
              </a:ext>
            </a:extLst>
          </p:cNvPr>
          <p:cNvSpPr txBox="1">
            <a:spLocks/>
          </p:cNvSpPr>
          <p:nvPr/>
        </p:nvSpPr>
        <p:spPr>
          <a:xfrm>
            <a:off x="141802" y="2641006"/>
            <a:ext cx="3194522" cy="2250616"/>
          </a:xfrm>
          <a:prstGeom prst="rect">
            <a:avLst/>
          </a:prstGeom>
          <a:solidFill>
            <a:srgbClr val="482107"/>
          </a:solidFill>
          <a:ln w="19050">
            <a:solidFill>
              <a:srgbClr val="FFFFFF"/>
            </a:solidFill>
          </a:ln>
        </p:spPr>
        <p:txBody>
          <a:bodyPr vert="horz" wrap="square" lIns="0" tIns="3429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71475" marR="198120" indent="-167005">
              <a:lnSpc>
                <a:spcPct val="100000"/>
              </a:lnSpc>
              <a:spcBef>
                <a:spcPts val="270"/>
              </a:spcBef>
            </a:pPr>
            <a:r>
              <a:rPr lang="en-US" sz="7200" dirty="0">
                <a:solidFill>
                  <a:prstClr val="white"/>
                </a:solidFill>
                <a:latin typeface="Agency FB"/>
                <a:cs typeface="Agency FB"/>
              </a:rPr>
              <a:t>ORGANIC  SULFUR</a:t>
            </a:r>
          </a:p>
        </p:txBody>
      </p:sp>
      <p:sp>
        <p:nvSpPr>
          <p:cNvPr id="14" name="object 6">
            <a:extLst>
              <a:ext uri="{FF2B5EF4-FFF2-40B4-BE49-F238E27FC236}">
                <a16:creationId xmlns:a16="http://schemas.microsoft.com/office/drawing/2014/main" id="{3DB2F1B4-D5D6-42D5-A490-955B0C58FB4A}"/>
              </a:ext>
            </a:extLst>
          </p:cNvPr>
          <p:cNvSpPr/>
          <p:nvPr/>
        </p:nvSpPr>
        <p:spPr>
          <a:xfrm>
            <a:off x="5087471" y="1333030"/>
            <a:ext cx="2772283" cy="4963922"/>
          </a:xfrm>
          <a:prstGeom prst="rect">
            <a:avLst/>
          </a:prstGeom>
          <a:blipFill>
            <a:blip r:embed="rId3" cstate="print"/>
            <a:stretch>
              <a:fillRect/>
            </a:stretch>
          </a:blipFill>
        </p:spPr>
        <p:txBody>
          <a:bodyPr wrap="square" lIns="0" tIns="0" rIns="0" bIns="0" rtlCol="0"/>
          <a:lstStyle/>
          <a:p>
            <a:pPr defTabSz="457200"/>
            <a:endParaRPr>
              <a:solidFill>
                <a:prstClr val="black"/>
              </a:solidFill>
            </a:endParaRPr>
          </a:p>
        </p:txBody>
      </p:sp>
    </p:spTree>
    <p:extLst>
      <p:ext uri="{BB962C8B-B14F-4D97-AF65-F5344CB8AC3E}">
        <p14:creationId xmlns:p14="http://schemas.microsoft.com/office/powerpoint/2010/main" val="2986377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ORGANIC SULFUR</a:t>
            </a:r>
          </a:p>
        </p:txBody>
      </p:sp>
      <p:sp>
        <p:nvSpPr>
          <p:cNvPr id="7" name="object 3">
            <a:extLst>
              <a:ext uri="{FF2B5EF4-FFF2-40B4-BE49-F238E27FC236}">
                <a16:creationId xmlns:a16="http://schemas.microsoft.com/office/drawing/2014/main" id="{1ED70525-C1AA-4F70-A050-3E6127CB51B0}"/>
              </a:ext>
            </a:extLst>
          </p:cNvPr>
          <p:cNvSpPr txBox="1"/>
          <p:nvPr/>
        </p:nvSpPr>
        <p:spPr>
          <a:xfrm>
            <a:off x="3050598" y="1962345"/>
            <a:ext cx="6682740" cy="3689985"/>
          </a:xfrm>
          <a:prstGeom prst="rect">
            <a:avLst/>
          </a:prstGeom>
        </p:spPr>
        <p:txBody>
          <a:bodyPr vert="horz" wrap="square" lIns="0" tIns="12065" rIns="0" bIns="0" rtlCol="0">
            <a:spAutoFit/>
          </a:bodyPr>
          <a:lstStyle/>
          <a:p>
            <a:pPr marL="12700" marR="5080" algn="ctr" defTabSz="457200">
              <a:spcBef>
                <a:spcPts val="95"/>
              </a:spcBef>
            </a:pPr>
            <a:r>
              <a:rPr sz="2800" b="1" spc="-10" dirty="0">
                <a:solidFill>
                  <a:srgbClr val="15200D"/>
                </a:solidFill>
                <a:latin typeface="Calibri"/>
                <a:cs typeface="Calibri"/>
              </a:rPr>
              <a:t>Replenish your </a:t>
            </a:r>
            <a:r>
              <a:rPr sz="2800" b="1" spc="-5" dirty="0">
                <a:solidFill>
                  <a:srgbClr val="15200D"/>
                </a:solidFill>
                <a:latin typeface="Calibri"/>
                <a:cs typeface="Calibri"/>
              </a:rPr>
              <a:t>body </a:t>
            </a:r>
            <a:r>
              <a:rPr sz="2800" b="1" spc="-10" dirty="0">
                <a:solidFill>
                  <a:srgbClr val="15200D"/>
                </a:solidFill>
                <a:latin typeface="Calibri"/>
                <a:cs typeface="Calibri"/>
              </a:rPr>
              <a:t>with </a:t>
            </a:r>
            <a:r>
              <a:rPr sz="2800" b="1" spc="-5" dirty="0">
                <a:solidFill>
                  <a:srgbClr val="15200D"/>
                </a:solidFill>
                <a:latin typeface="Calibri"/>
                <a:cs typeface="Calibri"/>
              </a:rPr>
              <a:t>the </a:t>
            </a:r>
            <a:r>
              <a:rPr sz="2800" b="1" spc="-10" dirty="0">
                <a:solidFill>
                  <a:srgbClr val="15200D"/>
                </a:solidFill>
                <a:latin typeface="Calibri"/>
                <a:cs typeface="Calibri"/>
              </a:rPr>
              <a:t>highest </a:t>
            </a:r>
            <a:r>
              <a:rPr sz="2800" b="1" spc="-15" dirty="0">
                <a:solidFill>
                  <a:srgbClr val="15200D"/>
                </a:solidFill>
                <a:latin typeface="Calibri"/>
                <a:cs typeface="Calibri"/>
              </a:rPr>
              <a:t>level </a:t>
            </a:r>
            <a:r>
              <a:rPr sz="2800" b="1" spc="-5" dirty="0">
                <a:solidFill>
                  <a:srgbClr val="15200D"/>
                </a:solidFill>
                <a:latin typeface="Calibri"/>
                <a:cs typeface="Calibri"/>
              </a:rPr>
              <a:t>of  </a:t>
            </a:r>
            <a:r>
              <a:rPr sz="2800" b="1" spc="-15" dirty="0">
                <a:solidFill>
                  <a:srgbClr val="15200D"/>
                </a:solidFill>
                <a:latin typeface="Calibri"/>
                <a:cs typeface="Calibri"/>
              </a:rPr>
              <a:t>Organic</a:t>
            </a:r>
            <a:r>
              <a:rPr sz="2800" b="1" spc="10" dirty="0">
                <a:solidFill>
                  <a:srgbClr val="15200D"/>
                </a:solidFill>
                <a:latin typeface="Calibri"/>
                <a:cs typeface="Calibri"/>
              </a:rPr>
              <a:t> </a:t>
            </a:r>
            <a:r>
              <a:rPr sz="2800" b="1" spc="-10" dirty="0">
                <a:solidFill>
                  <a:srgbClr val="15200D"/>
                </a:solidFill>
                <a:latin typeface="Calibri"/>
                <a:cs typeface="Calibri"/>
              </a:rPr>
              <a:t>Sulfur</a:t>
            </a:r>
            <a:endParaRPr sz="2800" dirty="0">
              <a:solidFill>
                <a:prstClr val="black"/>
              </a:solidFill>
              <a:latin typeface="Calibri"/>
              <a:cs typeface="Calibri"/>
            </a:endParaRPr>
          </a:p>
          <a:p>
            <a:pPr defTabSz="457200"/>
            <a:endParaRPr sz="2800" dirty="0">
              <a:solidFill>
                <a:prstClr val="black"/>
              </a:solidFill>
              <a:latin typeface="Calibri"/>
              <a:cs typeface="Calibri"/>
            </a:endParaRPr>
          </a:p>
          <a:p>
            <a:pPr defTabSz="457200">
              <a:spcBef>
                <a:spcPts val="5"/>
              </a:spcBef>
            </a:pPr>
            <a:endParaRPr sz="2350" dirty="0">
              <a:solidFill>
                <a:prstClr val="black"/>
              </a:solidFill>
              <a:latin typeface="Calibri"/>
              <a:cs typeface="Calibri"/>
            </a:endParaRPr>
          </a:p>
          <a:p>
            <a:pPr algn="ctr" defTabSz="457200"/>
            <a:r>
              <a:rPr sz="2200" spc="-5" dirty="0">
                <a:solidFill>
                  <a:srgbClr val="1F3113"/>
                </a:solidFill>
                <a:latin typeface="Calibri"/>
                <a:cs typeface="Calibri"/>
              </a:rPr>
              <a:t>Our </a:t>
            </a:r>
            <a:r>
              <a:rPr sz="2200" b="1" spc="-15" dirty="0">
                <a:solidFill>
                  <a:srgbClr val="1F3113"/>
                </a:solidFill>
                <a:latin typeface="Calibri"/>
                <a:cs typeface="Calibri"/>
              </a:rPr>
              <a:t>Organic </a:t>
            </a:r>
            <a:r>
              <a:rPr sz="2200" b="1" spc="-5" dirty="0">
                <a:solidFill>
                  <a:srgbClr val="1F3113"/>
                </a:solidFill>
                <a:latin typeface="Calibri"/>
                <a:cs typeface="Calibri"/>
              </a:rPr>
              <a:t>Sulfur </a:t>
            </a:r>
            <a:r>
              <a:rPr sz="2200" spc="-10" dirty="0">
                <a:solidFill>
                  <a:srgbClr val="1F3113"/>
                </a:solidFill>
                <a:latin typeface="Calibri"/>
                <a:cs typeface="Calibri"/>
              </a:rPr>
              <a:t>consists </a:t>
            </a:r>
            <a:r>
              <a:rPr sz="2200" spc="-5" dirty="0">
                <a:solidFill>
                  <a:srgbClr val="1F3113"/>
                </a:solidFill>
                <a:latin typeface="Calibri"/>
                <a:cs typeface="Calibri"/>
              </a:rPr>
              <a:t>of 99.9% </a:t>
            </a:r>
            <a:r>
              <a:rPr sz="2200" spc="-15" dirty="0">
                <a:solidFill>
                  <a:srgbClr val="1F3113"/>
                </a:solidFill>
                <a:latin typeface="Calibri"/>
                <a:cs typeface="Calibri"/>
              </a:rPr>
              <a:t>pure</a:t>
            </a:r>
            <a:r>
              <a:rPr sz="2200" spc="45" dirty="0">
                <a:solidFill>
                  <a:srgbClr val="1F3113"/>
                </a:solidFill>
                <a:latin typeface="Calibri"/>
                <a:cs typeface="Calibri"/>
              </a:rPr>
              <a:t> </a:t>
            </a:r>
            <a:r>
              <a:rPr sz="2200" spc="-10" dirty="0">
                <a:solidFill>
                  <a:srgbClr val="1F3113"/>
                </a:solidFill>
                <a:latin typeface="Calibri"/>
                <a:cs typeface="Calibri"/>
              </a:rPr>
              <a:t>distilled</a:t>
            </a:r>
            <a:endParaRPr sz="2200" dirty="0">
              <a:solidFill>
                <a:prstClr val="black"/>
              </a:solidFill>
              <a:latin typeface="Calibri"/>
              <a:cs typeface="Calibri"/>
            </a:endParaRPr>
          </a:p>
          <a:p>
            <a:pPr algn="ctr" defTabSz="457200"/>
            <a:r>
              <a:rPr sz="2200" b="1" spc="-15" dirty="0">
                <a:solidFill>
                  <a:srgbClr val="1F3113"/>
                </a:solidFill>
                <a:latin typeface="Calibri"/>
                <a:cs typeface="Calibri"/>
              </a:rPr>
              <a:t>Methylsulfonylmethane</a:t>
            </a:r>
            <a:r>
              <a:rPr sz="2200" b="1" spc="25" dirty="0">
                <a:solidFill>
                  <a:srgbClr val="1F3113"/>
                </a:solidFill>
                <a:latin typeface="Calibri"/>
                <a:cs typeface="Calibri"/>
              </a:rPr>
              <a:t> </a:t>
            </a:r>
            <a:r>
              <a:rPr sz="2200" b="1" spc="-5" dirty="0">
                <a:solidFill>
                  <a:srgbClr val="1F3113"/>
                </a:solidFill>
                <a:latin typeface="Calibri"/>
                <a:cs typeface="Calibri"/>
              </a:rPr>
              <a:t>(MSM)</a:t>
            </a:r>
            <a:endParaRPr sz="2200" dirty="0">
              <a:solidFill>
                <a:prstClr val="black"/>
              </a:solidFill>
              <a:latin typeface="Calibri"/>
              <a:cs typeface="Calibri"/>
            </a:endParaRPr>
          </a:p>
          <a:p>
            <a:pPr defTabSz="457200">
              <a:spcBef>
                <a:spcPts val="15"/>
              </a:spcBef>
            </a:pPr>
            <a:endParaRPr sz="2150" dirty="0">
              <a:solidFill>
                <a:prstClr val="black"/>
              </a:solidFill>
              <a:latin typeface="Calibri"/>
              <a:cs typeface="Calibri"/>
            </a:endParaRPr>
          </a:p>
          <a:p>
            <a:pPr marL="1750060" marR="1745614" algn="ctr" defTabSz="457200"/>
            <a:r>
              <a:rPr sz="2200" spc="-5" dirty="0">
                <a:solidFill>
                  <a:srgbClr val="1F3113"/>
                </a:solidFill>
                <a:latin typeface="Calibri"/>
                <a:cs typeface="Calibri"/>
              </a:rPr>
              <a:t>No added </a:t>
            </a:r>
            <a:r>
              <a:rPr sz="2200" spc="-15" dirty="0">
                <a:solidFill>
                  <a:srgbClr val="1F3113"/>
                </a:solidFill>
                <a:latin typeface="Calibri"/>
                <a:cs typeface="Calibri"/>
              </a:rPr>
              <a:t>fillers </a:t>
            </a:r>
            <a:r>
              <a:rPr sz="2200" spc="-5" dirty="0">
                <a:solidFill>
                  <a:srgbClr val="1F3113"/>
                </a:solidFill>
                <a:latin typeface="Calibri"/>
                <a:cs typeface="Calibri"/>
              </a:rPr>
              <a:t>and </a:t>
            </a:r>
            <a:r>
              <a:rPr sz="2200" spc="-15" dirty="0">
                <a:solidFill>
                  <a:srgbClr val="1F3113"/>
                </a:solidFill>
                <a:latin typeface="Calibri"/>
                <a:cs typeface="Calibri"/>
              </a:rPr>
              <a:t>binders  </a:t>
            </a:r>
            <a:r>
              <a:rPr sz="2200" spc="-5" dirty="0">
                <a:solidFill>
                  <a:srgbClr val="1F3113"/>
                </a:solidFill>
                <a:latin typeface="Calibri"/>
                <a:cs typeface="Calibri"/>
              </a:rPr>
              <a:t>No artificial</a:t>
            </a:r>
            <a:r>
              <a:rPr sz="2200" spc="-20" dirty="0">
                <a:solidFill>
                  <a:srgbClr val="1F3113"/>
                </a:solidFill>
                <a:latin typeface="Calibri"/>
                <a:cs typeface="Calibri"/>
              </a:rPr>
              <a:t> </a:t>
            </a:r>
            <a:r>
              <a:rPr sz="2200" spc="-10" dirty="0">
                <a:solidFill>
                  <a:srgbClr val="1F3113"/>
                </a:solidFill>
                <a:latin typeface="Calibri"/>
                <a:cs typeface="Calibri"/>
              </a:rPr>
              <a:t>ingredients</a:t>
            </a:r>
            <a:endParaRPr sz="2200" dirty="0">
              <a:solidFill>
                <a:prstClr val="black"/>
              </a:solidFill>
              <a:latin typeface="Calibri"/>
              <a:cs typeface="Calibri"/>
            </a:endParaRPr>
          </a:p>
          <a:p>
            <a:pPr algn="ctr" defTabSz="457200">
              <a:spcBef>
                <a:spcPts val="5"/>
              </a:spcBef>
            </a:pPr>
            <a:r>
              <a:rPr sz="2200" spc="-15" dirty="0">
                <a:solidFill>
                  <a:srgbClr val="1F3113"/>
                </a:solidFill>
                <a:latin typeface="Calibri"/>
                <a:cs typeface="Calibri"/>
              </a:rPr>
              <a:t>Non-GMO, </a:t>
            </a:r>
            <a:r>
              <a:rPr sz="2200" spc="-10" dirty="0">
                <a:solidFill>
                  <a:srgbClr val="1F3113"/>
                </a:solidFill>
                <a:latin typeface="Calibri"/>
                <a:cs typeface="Calibri"/>
              </a:rPr>
              <a:t>gluten-free, </a:t>
            </a:r>
            <a:r>
              <a:rPr sz="2200" spc="-5" dirty="0">
                <a:solidFill>
                  <a:srgbClr val="1F3113"/>
                </a:solidFill>
                <a:latin typeface="Calibri"/>
                <a:cs typeface="Calibri"/>
              </a:rPr>
              <a:t>dairy-free, and</a:t>
            </a:r>
            <a:r>
              <a:rPr sz="2200" spc="65" dirty="0">
                <a:solidFill>
                  <a:srgbClr val="1F3113"/>
                </a:solidFill>
                <a:latin typeface="Calibri"/>
                <a:cs typeface="Calibri"/>
              </a:rPr>
              <a:t> </a:t>
            </a:r>
            <a:r>
              <a:rPr sz="2200" spc="-20" dirty="0">
                <a:solidFill>
                  <a:srgbClr val="1F3113"/>
                </a:solidFill>
                <a:latin typeface="Calibri"/>
                <a:cs typeface="Calibri"/>
              </a:rPr>
              <a:t>vegan</a:t>
            </a:r>
            <a:endParaRPr sz="2200" dirty="0">
              <a:solidFill>
                <a:prstClr val="black"/>
              </a:solidFill>
              <a:latin typeface="Calibri"/>
              <a:cs typeface="Calibri"/>
            </a:endParaRPr>
          </a:p>
        </p:txBody>
      </p:sp>
      <p:sp>
        <p:nvSpPr>
          <p:cNvPr id="8" name="object 6">
            <a:extLst>
              <a:ext uri="{FF2B5EF4-FFF2-40B4-BE49-F238E27FC236}">
                <a16:creationId xmlns:a16="http://schemas.microsoft.com/office/drawing/2014/main" id="{3FE29243-3527-4C4E-AA33-DF5BCC5DFBCD}"/>
              </a:ext>
            </a:extLst>
          </p:cNvPr>
          <p:cNvSpPr/>
          <p:nvPr/>
        </p:nvSpPr>
        <p:spPr>
          <a:xfrm>
            <a:off x="389020" y="1689231"/>
            <a:ext cx="2365883" cy="4236212"/>
          </a:xfrm>
          <a:prstGeom prst="rect">
            <a:avLst/>
          </a:prstGeom>
          <a:blipFill>
            <a:blip r:embed="rId3" cstate="print"/>
            <a:stretch>
              <a:fillRect/>
            </a:stretch>
          </a:blipFill>
        </p:spPr>
        <p:txBody>
          <a:bodyPr wrap="square" lIns="0" tIns="0" rIns="0" bIns="0" rtlCol="0"/>
          <a:lstStyle/>
          <a:p>
            <a:pPr defTabSz="457200"/>
            <a:endParaRPr>
              <a:solidFill>
                <a:prstClr val="black"/>
              </a:solidFill>
            </a:endParaRPr>
          </a:p>
        </p:txBody>
      </p:sp>
    </p:spTree>
    <p:extLst>
      <p:ext uri="{BB962C8B-B14F-4D97-AF65-F5344CB8AC3E}">
        <p14:creationId xmlns:p14="http://schemas.microsoft.com/office/powerpoint/2010/main" val="388227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3920" y="473520"/>
            <a:ext cx="8767680" cy="332399"/>
          </a:xfrm>
        </p:spPr>
        <p:txBody>
          <a:bodyPr/>
          <a:lstStyle/>
          <a:p>
            <a:r>
              <a:rPr lang="en-US" sz="2400" b="1" dirty="0">
                <a:solidFill>
                  <a:schemeClr val="bg1"/>
                </a:solidFill>
                <a:latin typeface="Calibri Light" panose="020F0302020204030204" pitchFamily="34" charset="0"/>
                <a:cs typeface="Calibri Light" panose="020F0302020204030204" pitchFamily="34" charset="0"/>
              </a:rPr>
              <a:t>BUILDING THE NEXT BILLION DOLLAR BRAND TOGETHER</a:t>
            </a:r>
          </a:p>
        </p:txBody>
      </p:sp>
      <p:pic>
        <p:nvPicPr>
          <p:cNvPr id="4" name="Picture 3">
            <a:extLst>
              <a:ext uri="{FF2B5EF4-FFF2-40B4-BE49-F238E27FC236}">
                <a16:creationId xmlns:a16="http://schemas.microsoft.com/office/drawing/2014/main" id="{E0B40F98-4577-4AB9-A85E-891873460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922" y="1048975"/>
            <a:ext cx="6941676" cy="5297927"/>
          </a:xfrm>
          <a:prstGeom prst="rect">
            <a:avLst/>
          </a:prstGeom>
        </p:spPr>
      </p:pic>
    </p:spTree>
    <p:extLst>
      <p:ext uri="{BB962C8B-B14F-4D97-AF65-F5344CB8AC3E}">
        <p14:creationId xmlns:p14="http://schemas.microsoft.com/office/powerpoint/2010/main" val="2187472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BENEFITS OF ORGANIC SULFUR</a:t>
            </a:r>
          </a:p>
        </p:txBody>
      </p:sp>
      <p:sp>
        <p:nvSpPr>
          <p:cNvPr id="8" name="object 6">
            <a:extLst>
              <a:ext uri="{FF2B5EF4-FFF2-40B4-BE49-F238E27FC236}">
                <a16:creationId xmlns:a16="http://schemas.microsoft.com/office/drawing/2014/main" id="{3FE29243-3527-4C4E-AA33-DF5BCC5DFBCD}"/>
              </a:ext>
            </a:extLst>
          </p:cNvPr>
          <p:cNvSpPr/>
          <p:nvPr/>
        </p:nvSpPr>
        <p:spPr>
          <a:xfrm>
            <a:off x="216022" y="1689231"/>
            <a:ext cx="2365883" cy="4236212"/>
          </a:xfrm>
          <a:prstGeom prst="rect">
            <a:avLst/>
          </a:prstGeom>
          <a:blipFill>
            <a:blip r:embed="rId3" cstate="print"/>
            <a:stretch>
              <a:fillRect/>
            </a:stretch>
          </a:blipFill>
        </p:spPr>
        <p:txBody>
          <a:bodyPr wrap="square" lIns="0" tIns="0" rIns="0" bIns="0" rtlCol="0"/>
          <a:lstStyle/>
          <a:p>
            <a:pPr defTabSz="457200"/>
            <a:endParaRPr>
              <a:solidFill>
                <a:prstClr val="black"/>
              </a:solidFill>
            </a:endParaRPr>
          </a:p>
        </p:txBody>
      </p:sp>
      <p:sp>
        <p:nvSpPr>
          <p:cNvPr id="5" name="object 3">
            <a:extLst>
              <a:ext uri="{FF2B5EF4-FFF2-40B4-BE49-F238E27FC236}">
                <a16:creationId xmlns:a16="http://schemas.microsoft.com/office/drawing/2014/main" id="{55775526-1B97-4888-A0AE-10519E770BFF}"/>
              </a:ext>
            </a:extLst>
          </p:cNvPr>
          <p:cNvSpPr txBox="1"/>
          <p:nvPr/>
        </p:nvSpPr>
        <p:spPr>
          <a:xfrm>
            <a:off x="2582596" y="1145764"/>
            <a:ext cx="7298690" cy="5307965"/>
          </a:xfrm>
          <a:prstGeom prst="rect">
            <a:avLst/>
          </a:prstGeom>
        </p:spPr>
        <p:txBody>
          <a:bodyPr vert="horz" wrap="square" lIns="0" tIns="172720" rIns="0" bIns="0" rtlCol="0">
            <a:spAutoFit/>
          </a:bodyPr>
          <a:lstStyle/>
          <a:p>
            <a:pPr marL="355600" indent="-342900" defTabSz="457200">
              <a:spcBef>
                <a:spcPts val="1360"/>
              </a:spcBef>
              <a:buFont typeface="Arial"/>
              <a:buChar char="•"/>
              <a:tabLst>
                <a:tab pos="354965" algn="l"/>
                <a:tab pos="355600" algn="l"/>
              </a:tabLst>
            </a:pPr>
            <a:r>
              <a:rPr sz="2100" dirty="0">
                <a:solidFill>
                  <a:srgbClr val="1F3113"/>
                </a:solidFill>
                <a:latin typeface="Calibri"/>
                <a:cs typeface="Calibri"/>
              </a:rPr>
              <a:t>It </a:t>
            </a:r>
            <a:r>
              <a:rPr sz="2100" spc="-10" dirty="0">
                <a:solidFill>
                  <a:srgbClr val="1F3113"/>
                </a:solidFill>
                <a:latin typeface="Calibri"/>
                <a:cs typeface="Calibri"/>
              </a:rPr>
              <a:t>helps produce </a:t>
            </a:r>
            <a:r>
              <a:rPr sz="2100" spc="-5" dirty="0">
                <a:solidFill>
                  <a:srgbClr val="1F3113"/>
                </a:solidFill>
                <a:latin typeface="Calibri"/>
                <a:cs typeface="Calibri"/>
              </a:rPr>
              <a:t>collagen(main </a:t>
            </a:r>
            <a:r>
              <a:rPr sz="2100" spc="-10" dirty="0">
                <a:solidFill>
                  <a:srgbClr val="1F3113"/>
                </a:solidFill>
                <a:latin typeface="Calibri"/>
                <a:cs typeface="Calibri"/>
              </a:rPr>
              <a:t>component </a:t>
            </a:r>
            <a:r>
              <a:rPr sz="2100" spc="-5" dirty="0">
                <a:solidFill>
                  <a:srgbClr val="1F3113"/>
                </a:solidFill>
                <a:latin typeface="Calibri"/>
                <a:cs typeface="Calibri"/>
              </a:rPr>
              <a:t>of </a:t>
            </a:r>
            <a:r>
              <a:rPr sz="2100" spc="-10" dirty="0">
                <a:solidFill>
                  <a:srgbClr val="1F3113"/>
                </a:solidFill>
                <a:latin typeface="Calibri"/>
                <a:cs typeface="Calibri"/>
              </a:rPr>
              <a:t>connective</a:t>
            </a:r>
            <a:r>
              <a:rPr sz="2100" spc="75" dirty="0">
                <a:solidFill>
                  <a:srgbClr val="1F3113"/>
                </a:solidFill>
                <a:latin typeface="Calibri"/>
                <a:cs typeface="Calibri"/>
              </a:rPr>
              <a:t> </a:t>
            </a:r>
            <a:r>
              <a:rPr sz="2100" spc="-5" dirty="0">
                <a:solidFill>
                  <a:srgbClr val="1F3113"/>
                </a:solidFill>
                <a:latin typeface="Calibri"/>
                <a:cs typeface="Calibri"/>
              </a:rPr>
              <a:t>tissue)</a:t>
            </a:r>
            <a:endParaRPr sz="2100" dirty="0">
              <a:solidFill>
                <a:prstClr val="black"/>
              </a:solidFill>
              <a:latin typeface="Calibri"/>
              <a:cs typeface="Calibri"/>
            </a:endParaRPr>
          </a:p>
          <a:p>
            <a:pPr marL="355600" indent="-342900" defTabSz="457200">
              <a:spcBef>
                <a:spcPts val="1260"/>
              </a:spcBef>
              <a:buFont typeface="Arial"/>
              <a:buChar char="•"/>
              <a:tabLst>
                <a:tab pos="354965" algn="l"/>
                <a:tab pos="355600" algn="l"/>
              </a:tabLst>
            </a:pPr>
            <a:r>
              <a:rPr sz="2100" dirty="0">
                <a:solidFill>
                  <a:srgbClr val="1F3113"/>
                </a:solidFill>
                <a:latin typeface="Calibri"/>
                <a:cs typeface="Calibri"/>
              </a:rPr>
              <a:t>It </a:t>
            </a:r>
            <a:r>
              <a:rPr sz="2100" spc="-5" dirty="0">
                <a:solidFill>
                  <a:srgbClr val="1F3113"/>
                </a:solidFill>
                <a:latin typeface="Calibri"/>
                <a:cs typeface="Calibri"/>
              </a:rPr>
              <a:t>supports </a:t>
            </a:r>
            <a:r>
              <a:rPr sz="2100" spc="-10" dirty="0">
                <a:solidFill>
                  <a:srgbClr val="1F3113"/>
                </a:solidFill>
                <a:latin typeface="Calibri"/>
                <a:cs typeface="Calibri"/>
              </a:rPr>
              <a:t>protein </a:t>
            </a:r>
            <a:r>
              <a:rPr sz="2100" spc="-5" dirty="0">
                <a:solidFill>
                  <a:srgbClr val="1F3113"/>
                </a:solidFill>
                <a:latin typeface="Calibri"/>
                <a:cs typeface="Calibri"/>
              </a:rPr>
              <a:t>of tendons </a:t>
            </a:r>
            <a:r>
              <a:rPr sz="2100" dirty="0">
                <a:solidFill>
                  <a:srgbClr val="1F3113"/>
                </a:solidFill>
                <a:latin typeface="Calibri"/>
                <a:cs typeface="Calibri"/>
              </a:rPr>
              <a:t>and </a:t>
            </a:r>
            <a:r>
              <a:rPr sz="2100" spc="-5" dirty="0">
                <a:solidFill>
                  <a:srgbClr val="1F3113"/>
                </a:solidFill>
                <a:latin typeface="Calibri"/>
                <a:cs typeface="Calibri"/>
              </a:rPr>
              <a:t>supports cartilage</a:t>
            </a:r>
            <a:endParaRPr sz="2100" dirty="0">
              <a:solidFill>
                <a:prstClr val="black"/>
              </a:solidFill>
              <a:latin typeface="Calibri"/>
              <a:cs typeface="Calibri"/>
            </a:endParaRPr>
          </a:p>
          <a:p>
            <a:pPr marL="355600" marR="220979" indent="-342900" defTabSz="457200">
              <a:lnSpc>
                <a:spcPts val="3779"/>
              </a:lnSpc>
              <a:spcBef>
                <a:spcPts val="340"/>
              </a:spcBef>
              <a:buFont typeface="Arial"/>
              <a:buChar char="•"/>
              <a:tabLst>
                <a:tab pos="354965" algn="l"/>
                <a:tab pos="355600" algn="l"/>
              </a:tabLst>
            </a:pPr>
            <a:r>
              <a:rPr sz="2100" dirty="0">
                <a:solidFill>
                  <a:srgbClr val="1F3113"/>
                </a:solidFill>
                <a:latin typeface="Calibri"/>
                <a:cs typeface="Calibri"/>
              </a:rPr>
              <a:t>It </a:t>
            </a:r>
            <a:r>
              <a:rPr sz="2100" spc="-15" dirty="0">
                <a:solidFill>
                  <a:srgbClr val="1F3113"/>
                </a:solidFill>
                <a:latin typeface="Calibri"/>
                <a:cs typeface="Calibri"/>
              </a:rPr>
              <a:t>improves </a:t>
            </a:r>
            <a:r>
              <a:rPr sz="2100" spc="-10" dirty="0">
                <a:solidFill>
                  <a:srgbClr val="1F3113"/>
                </a:solidFill>
                <a:latin typeface="Calibri"/>
                <a:cs typeface="Calibri"/>
              </a:rPr>
              <a:t>flexibility </a:t>
            </a:r>
            <a:r>
              <a:rPr sz="2100" dirty="0">
                <a:solidFill>
                  <a:srgbClr val="1F3113"/>
                </a:solidFill>
                <a:latin typeface="Calibri"/>
                <a:cs typeface="Calibri"/>
              </a:rPr>
              <a:t>and </a:t>
            </a:r>
            <a:r>
              <a:rPr sz="2100" spc="-5" dirty="0">
                <a:solidFill>
                  <a:srgbClr val="1F3113"/>
                </a:solidFill>
                <a:latin typeface="Calibri"/>
                <a:cs typeface="Calibri"/>
              </a:rPr>
              <a:t>mobility by </a:t>
            </a:r>
            <a:r>
              <a:rPr sz="2100" spc="-10" dirty="0">
                <a:solidFill>
                  <a:srgbClr val="1F3113"/>
                </a:solidFill>
                <a:latin typeface="Calibri"/>
                <a:cs typeface="Calibri"/>
              </a:rPr>
              <a:t>promoting joint </a:t>
            </a:r>
            <a:r>
              <a:rPr sz="2100" spc="-5" dirty="0">
                <a:solidFill>
                  <a:srgbClr val="1F3113"/>
                </a:solidFill>
                <a:latin typeface="Calibri"/>
                <a:cs typeface="Calibri"/>
              </a:rPr>
              <a:t>function  </a:t>
            </a:r>
            <a:r>
              <a:rPr sz="2100" dirty="0">
                <a:solidFill>
                  <a:srgbClr val="1F3113"/>
                </a:solidFill>
                <a:latin typeface="Calibri"/>
                <a:cs typeface="Calibri"/>
              </a:rPr>
              <a:t>and</a:t>
            </a:r>
            <a:r>
              <a:rPr sz="2100" spc="-20" dirty="0">
                <a:solidFill>
                  <a:srgbClr val="1F3113"/>
                </a:solidFill>
                <a:latin typeface="Calibri"/>
                <a:cs typeface="Calibri"/>
              </a:rPr>
              <a:t> </a:t>
            </a:r>
            <a:r>
              <a:rPr sz="2100" spc="-5" dirty="0">
                <a:solidFill>
                  <a:srgbClr val="1F3113"/>
                </a:solidFill>
                <a:latin typeface="Calibri"/>
                <a:cs typeface="Calibri"/>
              </a:rPr>
              <a:t>health.</a:t>
            </a:r>
            <a:endParaRPr sz="2100" dirty="0">
              <a:solidFill>
                <a:prstClr val="black"/>
              </a:solidFill>
              <a:latin typeface="Calibri"/>
              <a:cs typeface="Calibri"/>
            </a:endParaRPr>
          </a:p>
          <a:p>
            <a:pPr marL="355600" indent="-342900" defTabSz="457200">
              <a:spcBef>
                <a:spcPts val="925"/>
              </a:spcBef>
              <a:buFont typeface="Arial"/>
              <a:buChar char="•"/>
              <a:tabLst>
                <a:tab pos="354965" algn="l"/>
                <a:tab pos="355600" algn="l"/>
              </a:tabLst>
            </a:pPr>
            <a:r>
              <a:rPr sz="2100" dirty="0">
                <a:solidFill>
                  <a:srgbClr val="1F3113"/>
                </a:solidFill>
                <a:latin typeface="Calibri"/>
                <a:cs typeface="Calibri"/>
              </a:rPr>
              <a:t>It </a:t>
            </a:r>
            <a:r>
              <a:rPr sz="2100" spc="-15" dirty="0">
                <a:solidFill>
                  <a:srgbClr val="1F3113"/>
                </a:solidFill>
                <a:latin typeface="Calibri"/>
                <a:cs typeface="Calibri"/>
              </a:rPr>
              <a:t>promotes </a:t>
            </a:r>
            <a:r>
              <a:rPr sz="2100" spc="-10" dirty="0">
                <a:solidFill>
                  <a:srgbClr val="1F3113"/>
                </a:solidFill>
                <a:latin typeface="Calibri"/>
                <a:cs typeface="Calibri"/>
              </a:rPr>
              <a:t>healthy </a:t>
            </a:r>
            <a:r>
              <a:rPr sz="2100" spc="-5" dirty="0">
                <a:solidFill>
                  <a:srgbClr val="1F3113"/>
                </a:solidFill>
                <a:latin typeface="Calibri"/>
                <a:cs typeface="Calibri"/>
              </a:rPr>
              <a:t>bones, </a:t>
            </a:r>
            <a:r>
              <a:rPr sz="2100" spc="-10" dirty="0">
                <a:solidFill>
                  <a:srgbClr val="1F3113"/>
                </a:solidFill>
                <a:latin typeface="Calibri"/>
                <a:cs typeface="Calibri"/>
              </a:rPr>
              <a:t>cavity </a:t>
            </a:r>
            <a:r>
              <a:rPr sz="2100" dirty="0">
                <a:solidFill>
                  <a:srgbClr val="1F3113"/>
                </a:solidFill>
                <a:latin typeface="Calibri"/>
                <a:cs typeface="Calibri"/>
              </a:rPr>
              <a:t>and </a:t>
            </a:r>
            <a:r>
              <a:rPr sz="2100" spc="-10" dirty="0">
                <a:solidFill>
                  <a:srgbClr val="1F3113"/>
                </a:solidFill>
                <a:latin typeface="Calibri"/>
                <a:cs typeface="Calibri"/>
              </a:rPr>
              <a:t>helps </a:t>
            </a:r>
            <a:r>
              <a:rPr sz="2100" dirty="0">
                <a:solidFill>
                  <a:srgbClr val="1F3113"/>
                </a:solidFill>
                <a:latin typeface="Calibri"/>
                <a:cs typeface="Calibri"/>
              </a:rPr>
              <a:t>the</a:t>
            </a:r>
            <a:r>
              <a:rPr sz="2100" spc="30" dirty="0">
                <a:solidFill>
                  <a:srgbClr val="1F3113"/>
                </a:solidFill>
                <a:latin typeface="Calibri"/>
                <a:cs typeface="Calibri"/>
              </a:rPr>
              <a:t> </a:t>
            </a:r>
            <a:r>
              <a:rPr sz="2100" spc="-10" dirty="0">
                <a:solidFill>
                  <a:srgbClr val="1F3113"/>
                </a:solidFill>
                <a:latin typeface="Calibri"/>
                <a:cs typeface="Calibri"/>
              </a:rPr>
              <a:t>connective</a:t>
            </a:r>
            <a:endParaRPr sz="2100" dirty="0">
              <a:solidFill>
                <a:prstClr val="black"/>
              </a:solidFill>
              <a:latin typeface="Calibri"/>
              <a:cs typeface="Calibri"/>
            </a:endParaRPr>
          </a:p>
          <a:p>
            <a:pPr marL="355600" defTabSz="457200">
              <a:spcBef>
                <a:spcPts val="1260"/>
              </a:spcBef>
            </a:pPr>
            <a:r>
              <a:rPr sz="2100" spc="-5" dirty="0">
                <a:solidFill>
                  <a:srgbClr val="1F3113"/>
                </a:solidFill>
                <a:latin typeface="Calibri"/>
                <a:cs typeface="Calibri"/>
              </a:rPr>
              <a:t>tissues</a:t>
            </a:r>
            <a:endParaRPr sz="2100" dirty="0">
              <a:solidFill>
                <a:prstClr val="black"/>
              </a:solidFill>
              <a:latin typeface="Calibri"/>
              <a:cs typeface="Calibri"/>
            </a:endParaRPr>
          </a:p>
          <a:p>
            <a:pPr marL="355600" indent="-342900" defTabSz="457200">
              <a:spcBef>
                <a:spcPts val="1260"/>
              </a:spcBef>
              <a:buFont typeface="Arial"/>
              <a:buChar char="•"/>
              <a:tabLst>
                <a:tab pos="354965" algn="l"/>
                <a:tab pos="355600" algn="l"/>
              </a:tabLst>
            </a:pPr>
            <a:r>
              <a:rPr sz="2100" dirty="0">
                <a:solidFill>
                  <a:srgbClr val="1F3113"/>
                </a:solidFill>
                <a:latin typeface="Calibri"/>
                <a:cs typeface="Calibri"/>
              </a:rPr>
              <a:t>It </a:t>
            </a:r>
            <a:r>
              <a:rPr sz="2100" spc="-10" dirty="0">
                <a:solidFill>
                  <a:srgbClr val="1F3113"/>
                </a:solidFill>
                <a:latin typeface="Calibri"/>
                <a:cs typeface="Calibri"/>
              </a:rPr>
              <a:t>helps </a:t>
            </a:r>
            <a:r>
              <a:rPr sz="2100" spc="-15" dirty="0">
                <a:solidFill>
                  <a:srgbClr val="1F3113"/>
                </a:solidFill>
                <a:latin typeface="Calibri"/>
                <a:cs typeface="Calibri"/>
              </a:rPr>
              <a:t>promote </a:t>
            </a:r>
            <a:r>
              <a:rPr sz="2100" spc="-10" dirty="0">
                <a:solidFill>
                  <a:srgbClr val="1F3113"/>
                </a:solidFill>
                <a:latin typeface="Calibri"/>
                <a:cs typeface="Calibri"/>
              </a:rPr>
              <a:t>healthy </a:t>
            </a:r>
            <a:r>
              <a:rPr sz="2100" spc="-5" dirty="0">
                <a:solidFill>
                  <a:srgbClr val="1F3113"/>
                </a:solidFill>
                <a:latin typeface="Calibri"/>
                <a:cs typeface="Calibri"/>
              </a:rPr>
              <a:t>hair </a:t>
            </a:r>
            <a:r>
              <a:rPr sz="2100" dirty="0">
                <a:solidFill>
                  <a:srgbClr val="1F3113"/>
                </a:solidFill>
                <a:latin typeface="Calibri"/>
                <a:cs typeface="Calibri"/>
              </a:rPr>
              <a:t>gland and</a:t>
            </a:r>
            <a:r>
              <a:rPr sz="2100" spc="25" dirty="0">
                <a:solidFill>
                  <a:srgbClr val="1F3113"/>
                </a:solidFill>
                <a:latin typeface="Calibri"/>
                <a:cs typeface="Calibri"/>
              </a:rPr>
              <a:t> </a:t>
            </a:r>
            <a:r>
              <a:rPr sz="2100" spc="-5" dirty="0">
                <a:solidFill>
                  <a:srgbClr val="1F3113"/>
                </a:solidFill>
                <a:latin typeface="Calibri"/>
                <a:cs typeface="Calibri"/>
              </a:rPr>
              <a:t>nails.</a:t>
            </a:r>
            <a:endParaRPr sz="2100" dirty="0">
              <a:solidFill>
                <a:prstClr val="black"/>
              </a:solidFill>
              <a:latin typeface="Calibri"/>
              <a:cs typeface="Calibri"/>
            </a:endParaRPr>
          </a:p>
          <a:p>
            <a:pPr marL="355600" indent="-342900" defTabSz="457200">
              <a:spcBef>
                <a:spcPts val="1260"/>
              </a:spcBef>
              <a:buFont typeface="Arial"/>
              <a:buChar char="•"/>
              <a:tabLst>
                <a:tab pos="354965" algn="l"/>
                <a:tab pos="355600" algn="l"/>
              </a:tabLst>
            </a:pPr>
            <a:r>
              <a:rPr sz="2100" dirty="0">
                <a:solidFill>
                  <a:srgbClr val="1F3113"/>
                </a:solidFill>
                <a:latin typeface="Calibri"/>
                <a:cs typeface="Calibri"/>
              </a:rPr>
              <a:t>It </a:t>
            </a:r>
            <a:r>
              <a:rPr sz="2100" spc="-5" dirty="0">
                <a:solidFill>
                  <a:srgbClr val="1F3113"/>
                </a:solidFill>
                <a:latin typeface="Calibri"/>
                <a:cs typeface="Calibri"/>
              </a:rPr>
              <a:t>reduces </a:t>
            </a:r>
            <a:r>
              <a:rPr sz="2100" dirty="0">
                <a:solidFill>
                  <a:srgbClr val="1F3113"/>
                </a:solidFill>
                <a:latin typeface="Calibri"/>
                <a:cs typeface="Calibri"/>
              </a:rPr>
              <a:t>wrinkles and</a:t>
            </a:r>
            <a:r>
              <a:rPr sz="2100" spc="-5" dirty="0">
                <a:solidFill>
                  <a:srgbClr val="1F3113"/>
                </a:solidFill>
                <a:latin typeface="Calibri"/>
                <a:cs typeface="Calibri"/>
              </a:rPr>
              <a:t> dryness</a:t>
            </a:r>
            <a:endParaRPr sz="2100" dirty="0">
              <a:solidFill>
                <a:prstClr val="black"/>
              </a:solidFill>
              <a:latin typeface="Calibri"/>
              <a:cs typeface="Calibri"/>
            </a:endParaRPr>
          </a:p>
          <a:p>
            <a:pPr marL="355600" marR="210185" indent="-342900" defTabSz="457200">
              <a:lnSpc>
                <a:spcPct val="150000"/>
              </a:lnSpc>
              <a:spcBef>
                <a:spcPts val="5"/>
              </a:spcBef>
              <a:buFont typeface="Arial"/>
              <a:buChar char="•"/>
              <a:tabLst>
                <a:tab pos="354965" algn="l"/>
                <a:tab pos="355600" algn="l"/>
              </a:tabLst>
            </a:pPr>
            <a:r>
              <a:rPr sz="2100" dirty="0">
                <a:solidFill>
                  <a:srgbClr val="1F3113"/>
                </a:solidFill>
                <a:latin typeface="Calibri"/>
                <a:cs typeface="Calibri"/>
              </a:rPr>
              <a:t>It </a:t>
            </a:r>
            <a:r>
              <a:rPr sz="2100" spc="-5" dirty="0">
                <a:solidFill>
                  <a:srgbClr val="1F3113"/>
                </a:solidFill>
                <a:latin typeface="Calibri"/>
                <a:cs typeface="Calibri"/>
              </a:rPr>
              <a:t>help </a:t>
            </a:r>
            <a:r>
              <a:rPr sz="2100" spc="-10" dirty="0">
                <a:solidFill>
                  <a:srgbClr val="1F3113"/>
                </a:solidFill>
                <a:latin typeface="Calibri"/>
                <a:cs typeface="Calibri"/>
              </a:rPr>
              <a:t>maintain </a:t>
            </a:r>
            <a:r>
              <a:rPr sz="2100" spc="-15" dirty="0">
                <a:solidFill>
                  <a:srgbClr val="1F3113"/>
                </a:solidFill>
                <a:latin typeface="Calibri"/>
                <a:cs typeface="Calibri"/>
              </a:rPr>
              <a:t>natural </a:t>
            </a:r>
            <a:r>
              <a:rPr sz="2100" spc="-10" dirty="0">
                <a:solidFill>
                  <a:srgbClr val="1F3113"/>
                </a:solidFill>
                <a:latin typeface="Calibri"/>
                <a:cs typeface="Calibri"/>
              </a:rPr>
              <a:t>glowing </a:t>
            </a:r>
            <a:r>
              <a:rPr sz="2100" spc="-5" dirty="0">
                <a:solidFill>
                  <a:srgbClr val="1F3113"/>
                </a:solidFill>
                <a:latin typeface="Calibri"/>
                <a:cs typeface="Calibri"/>
              </a:rPr>
              <a:t>skin </a:t>
            </a:r>
            <a:r>
              <a:rPr sz="2100" dirty="0">
                <a:solidFill>
                  <a:srgbClr val="1F3113"/>
                </a:solidFill>
                <a:latin typeface="Calibri"/>
                <a:cs typeface="Calibri"/>
              </a:rPr>
              <a:t>and </a:t>
            </a:r>
            <a:r>
              <a:rPr sz="2100" spc="-10" dirty="0">
                <a:solidFill>
                  <a:srgbClr val="1F3113"/>
                </a:solidFill>
                <a:latin typeface="Calibri"/>
                <a:cs typeface="Calibri"/>
              </a:rPr>
              <a:t>fight </a:t>
            </a:r>
            <a:r>
              <a:rPr sz="2100" spc="-15" dirty="0">
                <a:solidFill>
                  <a:srgbClr val="1F3113"/>
                </a:solidFill>
                <a:latin typeface="Calibri"/>
                <a:cs typeface="Calibri"/>
              </a:rPr>
              <a:t>against </a:t>
            </a:r>
            <a:r>
              <a:rPr sz="2100" spc="-5" dirty="0">
                <a:solidFill>
                  <a:srgbClr val="1F3113"/>
                </a:solidFill>
                <a:latin typeface="Calibri"/>
                <a:cs typeface="Calibri"/>
              </a:rPr>
              <a:t>skin  </a:t>
            </a:r>
            <a:r>
              <a:rPr sz="2100" spc="-10" dirty="0">
                <a:solidFill>
                  <a:srgbClr val="1F3113"/>
                </a:solidFill>
                <a:latin typeface="Calibri"/>
                <a:cs typeface="Calibri"/>
              </a:rPr>
              <a:t>conditions </a:t>
            </a:r>
            <a:r>
              <a:rPr sz="2100" spc="-5" dirty="0">
                <a:solidFill>
                  <a:srgbClr val="1F3113"/>
                </a:solidFill>
                <a:latin typeface="Calibri"/>
                <a:cs typeface="Calibri"/>
              </a:rPr>
              <a:t>such </a:t>
            </a:r>
            <a:r>
              <a:rPr sz="2100" dirty="0">
                <a:solidFill>
                  <a:srgbClr val="1F3113"/>
                </a:solidFill>
                <a:latin typeface="Calibri"/>
                <a:cs typeface="Calibri"/>
              </a:rPr>
              <a:t>as acne, </a:t>
            </a:r>
            <a:r>
              <a:rPr sz="2100" spc="-5" dirty="0">
                <a:solidFill>
                  <a:srgbClr val="1F3113"/>
                </a:solidFill>
                <a:latin typeface="Calibri"/>
                <a:cs typeface="Calibri"/>
              </a:rPr>
              <a:t>pimples, psoriasis, </a:t>
            </a:r>
            <a:r>
              <a:rPr sz="2100" spc="-10" dirty="0">
                <a:solidFill>
                  <a:srgbClr val="1F3113"/>
                </a:solidFill>
                <a:latin typeface="Calibri"/>
                <a:cs typeface="Calibri"/>
              </a:rPr>
              <a:t>vitiligo, blemishes,  scare</a:t>
            </a:r>
            <a:r>
              <a:rPr sz="2100" spc="-5" dirty="0">
                <a:solidFill>
                  <a:srgbClr val="1F3113"/>
                </a:solidFill>
                <a:latin typeface="Calibri"/>
                <a:cs typeface="Calibri"/>
              </a:rPr>
              <a:t> </a:t>
            </a:r>
            <a:r>
              <a:rPr sz="2100" spc="-10" dirty="0">
                <a:solidFill>
                  <a:srgbClr val="1F3113"/>
                </a:solidFill>
                <a:latin typeface="Calibri"/>
                <a:cs typeface="Calibri"/>
              </a:rPr>
              <a:t>etc.</a:t>
            </a:r>
            <a:endParaRPr sz="2100" dirty="0">
              <a:solidFill>
                <a:prstClr val="black"/>
              </a:solidFill>
              <a:latin typeface="Calibri"/>
              <a:cs typeface="Calibri"/>
            </a:endParaRPr>
          </a:p>
        </p:txBody>
      </p:sp>
    </p:spTree>
    <p:extLst>
      <p:ext uri="{BB962C8B-B14F-4D97-AF65-F5344CB8AC3E}">
        <p14:creationId xmlns:p14="http://schemas.microsoft.com/office/powerpoint/2010/main" val="1613151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20" y="424776"/>
            <a:ext cx="63292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ENERGY (WATERMELON FLAVOR)</a:t>
            </a:r>
          </a:p>
        </p:txBody>
      </p:sp>
      <p:sp>
        <p:nvSpPr>
          <p:cNvPr id="7" name="CustomShape 1"/>
          <p:cNvSpPr/>
          <p:nvPr/>
        </p:nvSpPr>
        <p:spPr>
          <a:xfrm>
            <a:off x="3024961" y="1033158"/>
            <a:ext cx="6652440" cy="5300407"/>
          </a:xfrm>
          <a:prstGeom prst="rect">
            <a:avLst/>
          </a:prstGeom>
          <a:solidFill>
            <a:srgbClr val="E575A8"/>
          </a:solidFill>
          <a:ln>
            <a:noFill/>
          </a:ln>
        </p:spPr>
        <p:style>
          <a:lnRef idx="2">
            <a:schemeClr val="accent1">
              <a:shade val="50000"/>
            </a:schemeClr>
          </a:lnRef>
          <a:fillRef idx="1">
            <a:schemeClr val="accent1"/>
          </a:fillRef>
          <a:effectRef idx="0">
            <a:schemeClr val="accent1"/>
          </a:effectRef>
          <a:fontRef idx="minor"/>
        </p:style>
      </p:sp>
      <p:sp>
        <p:nvSpPr>
          <p:cNvPr id="10" name="CustomShape 2"/>
          <p:cNvSpPr/>
          <p:nvPr/>
        </p:nvSpPr>
        <p:spPr>
          <a:xfrm>
            <a:off x="121024" y="1033158"/>
            <a:ext cx="2850149" cy="5300407"/>
          </a:xfrm>
          <a:prstGeom prst="rect">
            <a:avLst/>
          </a:prstGeom>
          <a:solidFill>
            <a:srgbClr val="AF234E"/>
          </a:solidFill>
          <a:ln/>
        </p:spPr>
        <p:style>
          <a:lnRef idx="2">
            <a:schemeClr val="accent2">
              <a:shade val="50000"/>
            </a:schemeClr>
          </a:lnRef>
          <a:fillRef idx="1">
            <a:schemeClr val="accent2"/>
          </a:fillRef>
          <a:effectRef idx="0">
            <a:schemeClr val="accent2"/>
          </a:effectRef>
          <a:fontRef idx="minor"/>
        </p:style>
      </p:sp>
      <p:sp>
        <p:nvSpPr>
          <p:cNvPr id="11" name="CustomShape 3"/>
          <p:cNvSpPr/>
          <p:nvPr/>
        </p:nvSpPr>
        <p:spPr>
          <a:xfrm>
            <a:off x="121024" y="2689412"/>
            <a:ext cx="2850149" cy="1922929"/>
          </a:xfrm>
          <a:prstGeom prst="rect">
            <a:avLst/>
          </a:prstGeom>
          <a:solidFill>
            <a:srgbClr val="862A4B"/>
          </a:solidFill>
          <a:ln>
            <a:noFill/>
          </a:ln>
          <a:effectLst>
            <a:outerShdw blurRad="57150" dist="19080" dir="5400000" algn="ctr" rotWithShape="0">
              <a:srgbClr val="000000">
                <a:alpha val="63000"/>
              </a:srgbClr>
            </a:outerShdw>
          </a:effectLst>
        </p:spPr>
        <p:style>
          <a:lnRef idx="0">
            <a:schemeClr val="accent2"/>
          </a:lnRef>
          <a:fillRef idx="3">
            <a:schemeClr val="accent2"/>
          </a:fillRef>
          <a:effectRef idx="3">
            <a:schemeClr val="accent2"/>
          </a:effectRef>
          <a:fontRef idx="minor"/>
        </p:style>
        <p:txBody>
          <a:bodyPr wrap="square" lIns="90000" tIns="45000" rIns="90000" bIns="45000">
            <a:spAutoFit/>
          </a:bodyPr>
          <a:lstStyle/>
          <a:p>
            <a:pPr algn="ctr">
              <a:lnSpc>
                <a:spcPct val="100000"/>
              </a:lnSpc>
            </a:pPr>
            <a:r>
              <a:rPr lang="en-US" sz="7200" b="0" strike="noStrike" spc="-1" dirty="0">
                <a:solidFill>
                  <a:srgbClr val="FFFFFF"/>
                </a:solidFill>
                <a:latin typeface="Agency FB"/>
              </a:rPr>
              <a:t>ENERGY </a:t>
            </a:r>
            <a:endParaRPr lang="en-US" sz="7200" b="0" strike="noStrike" spc="-1" dirty="0">
              <a:latin typeface="Arial"/>
            </a:endParaRPr>
          </a:p>
          <a:p>
            <a:pPr algn="ctr">
              <a:lnSpc>
                <a:spcPct val="100000"/>
              </a:lnSpc>
            </a:pPr>
            <a:r>
              <a:rPr lang="en-US" sz="4800" b="0" strike="noStrike" spc="-1" dirty="0">
                <a:solidFill>
                  <a:srgbClr val="FFFFFF"/>
                </a:solidFill>
                <a:latin typeface="Agency FB"/>
              </a:rPr>
              <a:t>Watermelon</a:t>
            </a:r>
            <a:endParaRPr lang="en-US" sz="4800" b="0" strike="noStrike" spc="-1" dirty="0">
              <a:latin typeface="Arial"/>
            </a:endParaRPr>
          </a:p>
        </p:txBody>
      </p:sp>
      <p:pic>
        <p:nvPicPr>
          <p:cNvPr id="12" name="Picture 7"/>
          <p:cNvPicPr/>
          <p:nvPr/>
        </p:nvPicPr>
        <p:blipFill>
          <a:blip r:embed="rId3"/>
          <a:stretch/>
        </p:blipFill>
        <p:spPr>
          <a:xfrm>
            <a:off x="3924360" y="1058400"/>
            <a:ext cx="5638320" cy="5638320"/>
          </a:xfrm>
          <a:prstGeom prst="rect">
            <a:avLst/>
          </a:prstGeom>
          <a:ln>
            <a:noFill/>
          </a:ln>
        </p:spPr>
      </p:pic>
    </p:spTree>
    <p:extLst>
      <p:ext uri="{BB962C8B-B14F-4D97-AF65-F5344CB8AC3E}">
        <p14:creationId xmlns:p14="http://schemas.microsoft.com/office/powerpoint/2010/main" val="3309162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ENERGY (WATERMELON FLAVOR)</a:t>
            </a:r>
          </a:p>
        </p:txBody>
      </p:sp>
      <p:pic>
        <p:nvPicPr>
          <p:cNvPr id="5" name="Picture 7"/>
          <p:cNvPicPr/>
          <p:nvPr/>
        </p:nvPicPr>
        <p:blipFill>
          <a:blip r:embed="rId3"/>
          <a:stretch/>
        </p:blipFill>
        <p:spPr>
          <a:xfrm>
            <a:off x="-445934" y="1694329"/>
            <a:ext cx="4385922" cy="4552664"/>
          </a:xfrm>
          <a:prstGeom prst="rect">
            <a:avLst/>
          </a:prstGeom>
          <a:ln>
            <a:noFill/>
          </a:ln>
        </p:spPr>
      </p:pic>
      <p:sp>
        <p:nvSpPr>
          <p:cNvPr id="9" name="CustomShape 1"/>
          <p:cNvSpPr/>
          <p:nvPr/>
        </p:nvSpPr>
        <p:spPr>
          <a:xfrm>
            <a:off x="3222551" y="2262388"/>
            <a:ext cx="6570000" cy="307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en-US" sz="1800" b="0" strike="noStrike" spc="-1" dirty="0">
              <a:latin typeface="Arial"/>
            </a:endParaRPr>
          </a:p>
          <a:p>
            <a:pPr algn="ctr">
              <a:lnSpc>
                <a:spcPct val="100000"/>
              </a:lnSpc>
            </a:pPr>
            <a:r>
              <a:rPr lang="en-US" sz="3200" b="1" strike="noStrike" spc="-1" dirty="0">
                <a:solidFill>
                  <a:srgbClr val="203214"/>
                </a:solidFill>
                <a:latin typeface="Calibri"/>
              </a:rPr>
              <a:t>A powerful </a:t>
            </a:r>
            <a:r>
              <a:rPr lang="en-US" sz="3200" b="1" strike="noStrike" spc="-1" dirty="0">
                <a:solidFill>
                  <a:srgbClr val="000000"/>
                </a:solidFill>
                <a:latin typeface="Calibri"/>
              </a:rPr>
              <a:t>quick energy booster</a:t>
            </a:r>
            <a:r>
              <a:rPr lang="en-US" sz="3200" b="1" strike="noStrike" spc="-1" dirty="0">
                <a:solidFill>
                  <a:srgbClr val="203214"/>
                </a:solidFill>
                <a:latin typeface="Calibri"/>
              </a:rPr>
              <a:t> </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pPr>
            <a:r>
              <a:rPr lang="en-US" sz="2800" b="0" strike="noStrike" spc="-1" dirty="0">
                <a:solidFill>
                  <a:srgbClr val="000000"/>
                </a:solidFill>
                <a:latin typeface="Calibri"/>
              </a:rPr>
              <a:t>Looking for a way to clear the morning fog, energize your daily workout, or avoid the mid-afternoon slump? ENERGY is for you</a:t>
            </a:r>
            <a:endParaRPr lang="en-US" sz="2800" b="0" strike="noStrike" spc="-1" dirty="0">
              <a:latin typeface="Arial"/>
            </a:endParaRPr>
          </a:p>
          <a:p>
            <a:pPr>
              <a:lnSpc>
                <a:spcPct val="100000"/>
              </a:lnSpc>
            </a:pPr>
            <a:r>
              <a:rPr lang="en-US" sz="3200" b="0" strike="noStrike" spc="-1" dirty="0">
                <a:solidFill>
                  <a:srgbClr val="000000"/>
                </a:solidFill>
                <a:latin typeface="Constantia"/>
              </a:rPr>
              <a:t>  </a:t>
            </a:r>
            <a:endParaRPr lang="en-US" sz="3200" b="0" strike="noStrike" spc="-1" dirty="0">
              <a:latin typeface="Arial"/>
            </a:endParaRPr>
          </a:p>
        </p:txBody>
      </p:sp>
    </p:spTree>
    <p:extLst>
      <p:ext uri="{BB962C8B-B14F-4D97-AF65-F5344CB8AC3E}">
        <p14:creationId xmlns:p14="http://schemas.microsoft.com/office/powerpoint/2010/main" val="999179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389020" y="404271"/>
            <a:ext cx="591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ENERGY (WATERMELON FLAVOR)</a:t>
            </a:r>
          </a:p>
        </p:txBody>
      </p:sp>
      <p:pic>
        <p:nvPicPr>
          <p:cNvPr id="5" name="Picture 7"/>
          <p:cNvPicPr/>
          <p:nvPr/>
        </p:nvPicPr>
        <p:blipFill>
          <a:blip r:embed="rId3"/>
          <a:stretch/>
        </p:blipFill>
        <p:spPr>
          <a:xfrm>
            <a:off x="-445934" y="1694329"/>
            <a:ext cx="4385922" cy="4552664"/>
          </a:xfrm>
          <a:prstGeom prst="rect">
            <a:avLst/>
          </a:prstGeom>
          <a:ln>
            <a:noFill/>
          </a:ln>
        </p:spPr>
      </p:pic>
      <p:sp>
        <p:nvSpPr>
          <p:cNvPr id="7" name="CustomShape 1"/>
          <p:cNvSpPr/>
          <p:nvPr/>
        </p:nvSpPr>
        <p:spPr>
          <a:xfrm>
            <a:off x="3344110" y="2513160"/>
            <a:ext cx="6561890" cy="2522314"/>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endParaRPr lang="en-US" sz="1800" b="0" strike="noStrike" spc="-1" dirty="0">
              <a:latin typeface="Arial"/>
            </a:endParaRPr>
          </a:p>
          <a:p>
            <a:pPr marL="343080" indent="-342720">
              <a:lnSpc>
                <a:spcPct val="100000"/>
              </a:lnSpc>
              <a:buClr>
                <a:srgbClr val="000000"/>
              </a:buClr>
              <a:buFont typeface="Arial"/>
              <a:buChar char="•"/>
            </a:pPr>
            <a:r>
              <a:rPr lang="en-US" sz="2800" b="0" strike="noStrike" spc="-1" dirty="0">
                <a:solidFill>
                  <a:srgbClr val="000000"/>
                </a:solidFill>
                <a:latin typeface="Calibri"/>
              </a:rPr>
              <a:t>Natural sources of caffeine</a:t>
            </a:r>
            <a:endParaRPr lang="en-US" sz="2800" b="0" strike="noStrike" spc="-1" dirty="0">
              <a:latin typeface="Arial"/>
            </a:endParaRPr>
          </a:p>
          <a:p>
            <a:pPr marL="343080" indent="-342720">
              <a:lnSpc>
                <a:spcPct val="100000"/>
              </a:lnSpc>
              <a:buClr>
                <a:srgbClr val="000000"/>
              </a:buClr>
              <a:buFont typeface="Arial"/>
              <a:buChar char="•"/>
            </a:pPr>
            <a:r>
              <a:rPr lang="en-US" sz="2800" b="0" strike="noStrike" spc="-1" dirty="0">
                <a:solidFill>
                  <a:srgbClr val="000000"/>
                </a:solidFill>
                <a:latin typeface="Calibri"/>
              </a:rPr>
              <a:t>Blend of antioxidants and botanicals</a:t>
            </a:r>
            <a:endParaRPr lang="en-US" sz="2800" b="0" strike="noStrike" spc="-1" dirty="0">
              <a:latin typeface="Arial"/>
            </a:endParaRPr>
          </a:p>
          <a:p>
            <a:pPr marL="343080" indent="-342720">
              <a:lnSpc>
                <a:spcPct val="100000"/>
              </a:lnSpc>
              <a:buClr>
                <a:srgbClr val="000000"/>
              </a:buClr>
              <a:buFont typeface="Arial"/>
              <a:buChar char="•"/>
            </a:pPr>
            <a:r>
              <a:rPr lang="en-US" sz="2800" b="0" strike="noStrike" spc="-1" dirty="0">
                <a:solidFill>
                  <a:srgbClr val="000000"/>
                </a:solidFill>
                <a:latin typeface="Calibri"/>
              </a:rPr>
              <a:t>No artificial coloring or sweeteners</a:t>
            </a:r>
            <a:endParaRPr lang="en-US" sz="2800" b="0" strike="noStrike" spc="-1" dirty="0">
              <a:latin typeface="Arial"/>
            </a:endParaRPr>
          </a:p>
          <a:p>
            <a:pPr marL="343080" indent="-342720">
              <a:lnSpc>
                <a:spcPct val="100000"/>
              </a:lnSpc>
              <a:buClr>
                <a:srgbClr val="000000"/>
              </a:buClr>
              <a:buFont typeface="Arial"/>
              <a:buChar char="•"/>
            </a:pPr>
            <a:r>
              <a:rPr lang="en-US" sz="2800" b="0" strike="noStrike" spc="-1" dirty="0">
                <a:solidFill>
                  <a:srgbClr val="000000"/>
                </a:solidFill>
                <a:latin typeface="Calibri"/>
              </a:rPr>
              <a:t>No preservatives</a:t>
            </a:r>
            <a:endParaRPr lang="en-US" sz="2800" b="0" strike="noStrike" spc="-1" dirty="0">
              <a:latin typeface="Arial"/>
            </a:endParaRPr>
          </a:p>
          <a:p>
            <a:pPr marL="343080" indent="-342720">
              <a:lnSpc>
                <a:spcPct val="100000"/>
              </a:lnSpc>
              <a:buClr>
                <a:srgbClr val="000000"/>
              </a:buClr>
              <a:buFont typeface="Arial"/>
              <a:buChar char="•"/>
            </a:pPr>
            <a:r>
              <a:rPr lang="en-US" sz="2800" b="0" strike="noStrike" spc="-1" dirty="0">
                <a:solidFill>
                  <a:srgbClr val="000000"/>
                </a:solidFill>
                <a:latin typeface="Calibri"/>
              </a:rPr>
              <a:t>Gluten-Free, Non-GMO</a:t>
            </a:r>
            <a:endParaRPr lang="en-US" sz="2800" b="0" strike="noStrike" spc="-1" dirty="0">
              <a:latin typeface="Arial"/>
            </a:endParaRPr>
          </a:p>
        </p:txBody>
      </p:sp>
    </p:spTree>
    <p:extLst>
      <p:ext uri="{BB962C8B-B14F-4D97-AF65-F5344CB8AC3E}">
        <p14:creationId xmlns:p14="http://schemas.microsoft.com/office/powerpoint/2010/main" val="778911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14208" y="417718"/>
            <a:ext cx="6858946"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BENEFITS OF ENERGY)</a:t>
            </a:r>
          </a:p>
        </p:txBody>
      </p:sp>
      <p:pic>
        <p:nvPicPr>
          <p:cNvPr id="5" name="Picture 7"/>
          <p:cNvPicPr/>
          <p:nvPr/>
        </p:nvPicPr>
        <p:blipFill>
          <a:blip r:embed="rId3"/>
          <a:stretch/>
        </p:blipFill>
        <p:spPr>
          <a:xfrm>
            <a:off x="-593852" y="1694329"/>
            <a:ext cx="4291793" cy="4477871"/>
          </a:xfrm>
          <a:prstGeom prst="rect">
            <a:avLst/>
          </a:prstGeom>
          <a:ln>
            <a:noFill/>
          </a:ln>
        </p:spPr>
      </p:pic>
      <p:sp>
        <p:nvSpPr>
          <p:cNvPr id="8" name="CustomShape 1"/>
          <p:cNvSpPr/>
          <p:nvPr/>
        </p:nvSpPr>
        <p:spPr>
          <a:xfrm>
            <a:off x="3009883" y="1734670"/>
            <a:ext cx="6748200" cy="392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800" b="0" strike="noStrike" spc="-1" dirty="0">
                <a:solidFill>
                  <a:srgbClr val="000000"/>
                </a:solidFill>
                <a:latin typeface="Calibri"/>
              </a:rPr>
              <a:t>A single serving helps stimulate alertness, ease fatigue, and fuel your focus.</a:t>
            </a:r>
            <a:endParaRPr lang="en-US" sz="2800" b="0" strike="noStrike" spc="-1" dirty="0">
              <a:latin typeface="Arial"/>
            </a:endParaRPr>
          </a:p>
          <a:p>
            <a:pPr marL="343080" indent="-342720">
              <a:lnSpc>
                <a:spcPct val="100000"/>
              </a:lnSpc>
              <a:buClr>
                <a:srgbClr val="000000"/>
              </a:buClr>
              <a:buFont typeface="Arial"/>
              <a:buChar char="•"/>
            </a:pPr>
            <a:r>
              <a:rPr lang="en-US" sz="2800" b="0" strike="noStrike" spc="-1" dirty="0">
                <a:solidFill>
                  <a:srgbClr val="000000"/>
                </a:solidFill>
                <a:latin typeface="Calibri"/>
              </a:rPr>
              <a:t>High in B-vitamins, such as thiamin, riboflavin, B6 and B12, which are useful for converting food into fuel</a:t>
            </a:r>
            <a:endParaRPr lang="en-US" sz="2800" b="0" strike="noStrike" spc="-1" dirty="0">
              <a:latin typeface="Arial"/>
            </a:endParaRPr>
          </a:p>
          <a:p>
            <a:pPr marL="343080" indent="-342720">
              <a:lnSpc>
                <a:spcPct val="100000"/>
              </a:lnSpc>
              <a:buClr>
                <a:srgbClr val="000000"/>
              </a:buClr>
              <a:buFont typeface="Arial"/>
              <a:buChar char="•"/>
            </a:pPr>
            <a:r>
              <a:rPr lang="en-US" sz="2800" b="0" strike="noStrike" spc="-1" dirty="0">
                <a:solidFill>
                  <a:srgbClr val="000000"/>
                </a:solidFill>
                <a:latin typeface="Calibri"/>
              </a:rPr>
              <a:t>Stimulates alertness</a:t>
            </a:r>
            <a:endParaRPr lang="en-US" sz="2800" b="0" strike="noStrike" spc="-1" dirty="0">
              <a:latin typeface="Arial"/>
            </a:endParaRPr>
          </a:p>
          <a:p>
            <a:pPr marL="343080" indent="-342720">
              <a:lnSpc>
                <a:spcPct val="100000"/>
              </a:lnSpc>
              <a:buClr>
                <a:srgbClr val="000000"/>
              </a:buClr>
              <a:buFont typeface="Arial"/>
              <a:buChar char="•"/>
            </a:pPr>
            <a:r>
              <a:rPr lang="en-US" sz="2800" b="0" strike="noStrike" spc="-1" dirty="0">
                <a:solidFill>
                  <a:srgbClr val="000000"/>
                </a:solidFill>
                <a:latin typeface="Calibri"/>
              </a:rPr>
              <a:t>Enhance cognitive performance</a:t>
            </a:r>
            <a:endParaRPr lang="en-US" sz="2800" b="0" strike="noStrike" spc="-1" dirty="0">
              <a:latin typeface="Arial"/>
            </a:endParaRPr>
          </a:p>
          <a:p>
            <a:pPr marL="343080" indent="-342720">
              <a:lnSpc>
                <a:spcPct val="100000"/>
              </a:lnSpc>
              <a:buClr>
                <a:srgbClr val="000000"/>
              </a:buClr>
              <a:buFont typeface="Arial"/>
              <a:buChar char="•"/>
            </a:pPr>
            <a:r>
              <a:rPr lang="en-US" sz="2800" b="0" strike="noStrike" spc="-1" dirty="0">
                <a:solidFill>
                  <a:srgbClr val="000000"/>
                </a:solidFill>
                <a:latin typeface="Calibri"/>
              </a:rPr>
              <a:t>Ease fatigue</a:t>
            </a:r>
            <a:endParaRPr lang="en-US" sz="2800" b="0" strike="noStrike" spc="-1" dirty="0">
              <a:latin typeface="Arial"/>
            </a:endParaRPr>
          </a:p>
          <a:p>
            <a:pPr marL="343080" indent="-342720">
              <a:lnSpc>
                <a:spcPct val="100000"/>
              </a:lnSpc>
              <a:buClr>
                <a:srgbClr val="000000"/>
              </a:buClr>
              <a:buFont typeface="Arial"/>
              <a:buChar char="•"/>
            </a:pPr>
            <a:r>
              <a:rPr lang="en-US" sz="2800" b="0" strike="noStrike" spc="-1" dirty="0">
                <a:solidFill>
                  <a:srgbClr val="000000"/>
                </a:solidFill>
                <a:latin typeface="Calibri"/>
              </a:rPr>
              <a:t>Promote wakefulness</a:t>
            </a:r>
            <a:endParaRPr lang="en-US" sz="2800" b="0" strike="noStrike" spc="-1" dirty="0">
              <a:latin typeface="Arial"/>
            </a:endParaRPr>
          </a:p>
        </p:txBody>
      </p:sp>
    </p:spTree>
    <p:extLst>
      <p:ext uri="{BB962C8B-B14F-4D97-AF65-F5344CB8AC3E}">
        <p14:creationId xmlns:p14="http://schemas.microsoft.com/office/powerpoint/2010/main" val="2620232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15" name="CustomShape 1"/>
          <p:cNvSpPr/>
          <p:nvPr/>
        </p:nvSpPr>
        <p:spPr>
          <a:xfrm>
            <a:off x="3545080" y="1024793"/>
            <a:ext cx="6209360" cy="53491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2" name="Title 1"/>
          <p:cNvSpPr>
            <a:spLocks noGrp="1"/>
          </p:cNvSpPr>
          <p:nvPr>
            <p:ph type="title"/>
          </p:nvPr>
        </p:nvSpPr>
        <p:spPr>
          <a:xfrm>
            <a:off x="274720" y="397882"/>
            <a:ext cx="63292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PURXCEL</a:t>
            </a:r>
          </a:p>
        </p:txBody>
      </p:sp>
      <p:sp>
        <p:nvSpPr>
          <p:cNvPr id="7" name="CustomShape 4"/>
          <p:cNvSpPr/>
          <p:nvPr/>
        </p:nvSpPr>
        <p:spPr>
          <a:xfrm>
            <a:off x="8392083" y="1152880"/>
            <a:ext cx="1350000" cy="1293840"/>
          </a:xfrm>
          <a:prstGeom prst="rect">
            <a:avLst/>
          </a:prstGeom>
          <a:solidFill>
            <a:srgbClr val="C00000"/>
          </a:solidFill>
          <a:ln>
            <a:noFill/>
          </a:ln>
          <a:effectLst>
            <a:outerShdw blurRad="44450" dist="2808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p:style>
        <p:txBody>
          <a:bodyPr lIns="90000" tIns="45000" rIns="90000" bIns="45000" anchor="ctr">
            <a:noAutofit/>
          </a:bodyPr>
          <a:lstStyle/>
          <a:p>
            <a:pPr algn="ctr" defTabSz="457200"/>
            <a:r>
              <a:rPr lang="en-US" sz="2400" b="1" spc="-1" dirty="0">
                <a:solidFill>
                  <a:srgbClr val="FFFFFF"/>
                </a:solidFill>
              </a:rPr>
              <a:t>2020</a:t>
            </a:r>
            <a:endParaRPr lang="en-US" sz="2400" spc="-1" dirty="0">
              <a:solidFill>
                <a:prstClr val="black"/>
              </a:solidFill>
            </a:endParaRPr>
          </a:p>
          <a:p>
            <a:pPr algn="ctr" defTabSz="457200"/>
            <a:r>
              <a:rPr lang="en-US" sz="1400" b="1" u="sng" spc="-1" dirty="0">
                <a:solidFill>
                  <a:srgbClr val="FFFFFF"/>
                </a:solidFill>
                <a:latin typeface="Arial Narrow"/>
              </a:rPr>
              <a:t>PHYSICIAN’S</a:t>
            </a:r>
            <a:endParaRPr lang="en-US" sz="1400" spc="-1" dirty="0">
              <a:solidFill>
                <a:prstClr val="black"/>
              </a:solidFill>
            </a:endParaRPr>
          </a:p>
          <a:p>
            <a:pPr algn="ctr" defTabSz="457200"/>
            <a:r>
              <a:rPr lang="en-US" sz="1400" b="1" u="sng" spc="-1" dirty="0">
                <a:solidFill>
                  <a:srgbClr val="FFFFFF"/>
                </a:solidFill>
                <a:latin typeface="Arial Narrow"/>
              </a:rPr>
              <a:t>DESK</a:t>
            </a:r>
            <a:endParaRPr lang="en-US" sz="1400" spc="-1" dirty="0">
              <a:solidFill>
                <a:prstClr val="black"/>
              </a:solidFill>
            </a:endParaRPr>
          </a:p>
          <a:p>
            <a:pPr algn="ctr" defTabSz="457200"/>
            <a:r>
              <a:rPr lang="en-US" sz="1400" b="1" u="sng" spc="-1" dirty="0">
                <a:solidFill>
                  <a:srgbClr val="FFFFFF"/>
                </a:solidFill>
                <a:latin typeface="Arial Narrow"/>
              </a:rPr>
              <a:t>REFERENCE</a:t>
            </a:r>
            <a:endParaRPr lang="en-US" sz="1400" spc="-1" dirty="0">
              <a:solidFill>
                <a:prstClr val="black"/>
              </a:solidFill>
            </a:endParaRPr>
          </a:p>
          <a:p>
            <a:pPr algn="ctr" defTabSz="457200"/>
            <a:r>
              <a:rPr lang="en-US" sz="1400" b="1" spc="-1" dirty="0">
                <a:solidFill>
                  <a:srgbClr val="FFFFFF"/>
                </a:solidFill>
                <a:latin typeface="Arial Narrow"/>
              </a:rPr>
              <a:t>PDR.NET</a:t>
            </a:r>
            <a:endParaRPr lang="en-US" sz="1400" spc="-1" dirty="0">
              <a:solidFill>
                <a:prstClr val="black"/>
              </a:solidFill>
            </a:endParaRPr>
          </a:p>
        </p:txBody>
      </p:sp>
      <p:sp>
        <p:nvSpPr>
          <p:cNvPr id="8" name="CustomShape 2"/>
          <p:cNvSpPr/>
          <p:nvPr/>
        </p:nvSpPr>
        <p:spPr>
          <a:xfrm>
            <a:off x="165100" y="997900"/>
            <a:ext cx="3225800" cy="5376006"/>
          </a:xfrm>
          <a:prstGeom prst="rect">
            <a:avLst/>
          </a:prstGeom>
          <a:solidFill>
            <a:schemeClr val="tx2">
              <a:lumMod val="75000"/>
            </a:schemeClr>
          </a:solidFill>
          <a:ln>
            <a:noFill/>
          </a:ln>
        </p:spPr>
        <p:style>
          <a:lnRef idx="2">
            <a:schemeClr val="accent2">
              <a:shade val="50000"/>
            </a:schemeClr>
          </a:lnRef>
          <a:fillRef idx="1">
            <a:schemeClr val="accent2"/>
          </a:fillRef>
          <a:effectRef idx="0">
            <a:schemeClr val="accent2"/>
          </a:effectRef>
          <a:fontRef idx="minor"/>
        </p:style>
        <p:txBody>
          <a:bodyPr lIns="90000" tIns="45000" rIns="90000" bIns="45000" anchor="ctr">
            <a:noAutofit/>
          </a:bodyPr>
          <a:lstStyle/>
          <a:p>
            <a:pPr algn="ctr" defTabSz="457200"/>
            <a:endParaRPr lang="en-US" spc="-1">
              <a:solidFill>
                <a:prstClr val="black"/>
              </a:solidFill>
            </a:endParaRPr>
          </a:p>
          <a:p>
            <a:pPr algn="ctr" defTabSz="457200"/>
            <a:endParaRPr lang="en-US" spc="-1">
              <a:solidFill>
                <a:prstClr val="black"/>
              </a:solidFill>
            </a:endParaRPr>
          </a:p>
          <a:p>
            <a:pPr algn="ctr" defTabSz="457200"/>
            <a:endParaRPr lang="en-US" spc="-1">
              <a:solidFill>
                <a:prstClr val="black"/>
              </a:solidFill>
            </a:endParaRPr>
          </a:p>
          <a:p>
            <a:pPr algn="ctr" defTabSz="457200"/>
            <a:endParaRPr lang="en-US" spc="-1">
              <a:solidFill>
                <a:prstClr val="black"/>
              </a:solidFill>
            </a:endParaRPr>
          </a:p>
        </p:txBody>
      </p:sp>
      <p:sp>
        <p:nvSpPr>
          <p:cNvPr id="9" name="CustomShape 3"/>
          <p:cNvSpPr/>
          <p:nvPr/>
        </p:nvSpPr>
        <p:spPr>
          <a:xfrm>
            <a:off x="319280" y="2794000"/>
            <a:ext cx="2917440" cy="1187640"/>
          </a:xfrm>
          <a:prstGeom prst="rect">
            <a:avLst/>
          </a:prstGeom>
          <a:ln/>
        </p:spPr>
        <p:style>
          <a:lnRef idx="2">
            <a:schemeClr val="dk1">
              <a:shade val="50000"/>
            </a:schemeClr>
          </a:lnRef>
          <a:fillRef idx="1">
            <a:schemeClr val="dk1"/>
          </a:fillRef>
          <a:effectRef idx="0">
            <a:schemeClr val="dk1"/>
          </a:effectRef>
          <a:fontRef idx="minor"/>
        </p:style>
        <p:txBody>
          <a:bodyPr lIns="90000" tIns="45000" rIns="90000" bIns="45000">
            <a:spAutoFit/>
          </a:bodyPr>
          <a:lstStyle/>
          <a:p>
            <a:pPr algn="ctr" defTabSz="457200"/>
            <a:r>
              <a:rPr lang="en-US" sz="7200" spc="-1" dirty="0">
                <a:solidFill>
                  <a:srgbClr val="FFFFFF"/>
                </a:solidFill>
                <a:latin typeface="Agency FB"/>
              </a:rPr>
              <a:t>PURXCEL</a:t>
            </a:r>
            <a:endParaRPr lang="en-US" sz="7200" spc="-1" dirty="0">
              <a:solidFill>
                <a:prstClr val="black"/>
              </a:solidFill>
            </a:endParaRPr>
          </a:p>
        </p:txBody>
      </p:sp>
      <p:pic>
        <p:nvPicPr>
          <p:cNvPr id="14" name="Picture 1"/>
          <p:cNvPicPr/>
          <p:nvPr/>
        </p:nvPicPr>
        <p:blipFill>
          <a:blip r:embed="rId3"/>
          <a:stretch/>
        </p:blipFill>
        <p:spPr>
          <a:xfrm>
            <a:off x="578660" y="4047260"/>
            <a:ext cx="2398680" cy="480600"/>
          </a:xfrm>
          <a:prstGeom prst="rect">
            <a:avLst/>
          </a:prstGeom>
          <a:ln>
            <a:noFill/>
          </a:ln>
        </p:spPr>
      </p:pic>
      <p:pic>
        <p:nvPicPr>
          <p:cNvPr id="16" name="Content Placeholder 3"/>
          <p:cNvPicPr/>
          <p:nvPr/>
        </p:nvPicPr>
        <p:blipFill>
          <a:blip r:embed="rId4"/>
          <a:srcRect l="25422" t="11502" r="29415" b="7030"/>
          <a:stretch/>
        </p:blipFill>
        <p:spPr>
          <a:xfrm>
            <a:off x="5549000" y="1397000"/>
            <a:ext cx="2547080" cy="4669280"/>
          </a:xfrm>
          <a:prstGeom prst="rect">
            <a:avLst/>
          </a:prstGeom>
          <a:ln>
            <a:noFill/>
          </a:ln>
        </p:spPr>
      </p:pic>
    </p:spTree>
    <p:extLst>
      <p:ext uri="{BB962C8B-B14F-4D97-AF65-F5344CB8AC3E}">
        <p14:creationId xmlns:p14="http://schemas.microsoft.com/office/powerpoint/2010/main" val="2819654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9820" y="446421"/>
            <a:ext cx="5389480" cy="429879"/>
          </a:xfrm>
        </p:spPr>
        <p:txBody>
          <a:bodyPr/>
          <a:lstStyle/>
          <a:p>
            <a:r>
              <a:rPr lang="en-US" sz="3800" b="1" dirty="0">
                <a:solidFill>
                  <a:schemeClr val="bg1"/>
                </a:solidFill>
                <a:latin typeface="Calibri Light" panose="020F0302020204030204" pitchFamily="34" charset="0"/>
                <a:cs typeface="Calibri Light" panose="020F0302020204030204" pitchFamily="34" charset="0"/>
              </a:rPr>
              <a:t>PURXCEL</a:t>
            </a:r>
          </a:p>
        </p:txBody>
      </p:sp>
      <p:sp>
        <p:nvSpPr>
          <p:cNvPr id="5" name="CustomShape 1"/>
          <p:cNvSpPr/>
          <p:nvPr/>
        </p:nvSpPr>
        <p:spPr>
          <a:xfrm>
            <a:off x="2694840" y="1866340"/>
            <a:ext cx="6878520" cy="411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defTabSz="457200"/>
            <a:r>
              <a:rPr lang="en-US" sz="2400" b="1" spc="-1" dirty="0" err="1">
                <a:solidFill>
                  <a:srgbClr val="203214"/>
                </a:solidFill>
                <a:latin typeface="Calibri"/>
              </a:rPr>
              <a:t>PurXcel</a:t>
            </a:r>
            <a:r>
              <a:rPr lang="en-US" sz="2400" spc="-1" dirty="0">
                <a:solidFill>
                  <a:srgbClr val="203214"/>
                </a:solidFill>
                <a:latin typeface="Calibri"/>
              </a:rPr>
              <a:t> </a:t>
            </a:r>
            <a:r>
              <a:rPr lang="en-US" sz="2400" b="1" spc="-1" dirty="0">
                <a:solidFill>
                  <a:srgbClr val="203214"/>
                </a:solidFill>
                <a:latin typeface="Calibri"/>
              </a:rPr>
              <a:t>Tri-active Technology </a:t>
            </a:r>
            <a:r>
              <a:rPr lang="en-US" sz="2400" spc="-1" dirty="0">
                <a:solidFill>
                  <a:srgbClr val="203214"/>
                </a:solidFill>
                <a:latin typeface="Calibri"/>
              </a:rPr>
              <a:t>delivers clinically effective:</a:t>
            </a:r>
            <a:endParaRPr lang="en-US" sz="2400" spc="-1" dirty="0">
              <a:solidFill>
                <a:prstClr val="black"/>
              </a:solidFill>
            </a:endParaRPr>
          </a:p>
          <a:p>
            <a:pPr defTabSz="457200"/>
            <a:endParaRPr lang="en-US" sz="2400" spc="-1" dirty="0">
              <a:solidFill>
                <a:prstClr val="black"/>
              </a:solidFill>
            </a:endParaRPr>
          </a:p>
          <a:p>
            <a:pPr marL="343080" indent="-342720" defTabSz="457200">
              <a:buClr>
                <a:srgbClr val="203214"/>
              </a:buClr>
              <a:buFont typeface="StarSymbol"/>
              <a:buChar char="-"/>
            </a:pPr>
            <a:r>
              <a:rPr lang="en-US" sz="2400" b="1" spc="-1" dirty="0">
                <a:solidFill>
                  <a:srgbClr val="203214"/>
                </a:solidFill>
                <a:latin typeface="Calibri"/>
              </a:rPr>
              <a:t>Bioavailable Glutathione</a:t>
            </a:r>
            <a:endParaRPr lang="en-US" sz="2400" spc="-1" dirty="0">
              <a:solidFill>
                <a:prstClr val="black"/>
              </a:solidFill>
            </a:endParaRPr>
          </a:p>
          <a:p>
            <a:pPr marL="343080" indent="-342720" defTabSz="457200">
              <a:buClr>
                <a:srgbClr val="203214"/>
              </a:buClr>
              <a:buFont typeface="StarSymbol"/>
              <a:buChar char="-"/>
            </a:pPr>
            <a:r>
              <a:rPr lang="en-US" sz="2400" b="1" spc="-1" dirty="0">
                <a:solidFill>
                  <a:srgbClr val="203214"/>
                </a:solidFill>
                <a:latin typeface="Calibri"/>
              </a:rPr>
              <a:t>Superoxide Dismutase (SOD)</a:t>
            </a:r>
            <a:endParaRPr lang="en-US" sz="2400" spc="-1" dirty="0">
              <a:solidFill>
                <a:prstClr val="black"/>
              </a:solidFill>
            </a:endParaRPr>
          </a:p>
          <a:p>
            <a:pPr marL="343080" indent="-342720" defTabSz="457200">
              <a:buClr>
                <a:srgbClr val="203214"/>
              </a:buClr>
              <a:buFont typeface="StarSymbol"/>
              <a:buChar char="-"/>
            </a:pPr>
            <a:r>
              <a:rPr lang="en-US" sz="2400" b="1" spc="-1" dirty="0">
                <a:solidFill>
                  <a:srgbClr val="203214"/>
                </a:solidFill>
                <a:latin typeface="Calibri"/>
              </a:rPr>
              <a:t>Aloe </a:t>
            </a:r>
            <a:r>
              <a:rPr lang="en-US" sz="2400" b="1" spc="-1" dirty="0" err="1">
                <a:solidFill>
                  <a:srgbClr val="203214"/>
                </a:solidFill>
                <a:latin typeface="Calibri"/>
              </a:rPr>
              <a:t>Acemannan</a:t>
            </a:r>
            <a:endParaRPr lang="en-US" sz="2400" spc="-1" dirty="0">
              <a:solidFill>
                <a:prstClr val="black"/>
              </a:solidFill>
            </a:endParaRPr>
          </a:p>
          <a:p>
            <a:pPr defTabSz="457200"/>
            <a:endParaRPr lang="en-US" sz="2400" spc="-1" dirty="0">
              <a:solidFill>
                <a:prstClr val="black"/>
              </a:solidFill>
            </a:endParaRPr>
          </a:p>
          <a:p>
            <a:pPr defTabSz="457200"/>
            <a:r>
              <a:rPr lang="en-US" sz="2400" spc="-1" dirty="0">
                <a:solidFill>
                  <a:srgbClr val="203214"/>
                </a:solidFill>
                <a:latin typeface="Calibri"/>
              </a:rPr>
              <a:t>With a proprietary blend of 15 complimentary ingredients designed to help </a:t>
            </a:r>
            <a:r>
              <a:rPr lang="en-US" sz="2400" b="1" spc="-1" dirty="0">
                <a:solidFill>
                  <a:srgbClr val="203214"/>
                </a:solidFill>
                <a:latin typeface="Calibri"/>
              </a:rPr>
              <a:t>cleanse, balance, and build </a:t>
            </a:r>
            <a:r>
              <a:rPr lang="en-US" sz="2400" spc="-1" dirty="0">
                <a:solidFill>
                  <a:srgbClr val="203214"/>
                </a:solidFill>
                <a:latin typeface="Calibri"/>
              </a:rPr>
              <a:t>the body at the </a:t>
            </a:r>
            <a:r>
              <a:rPr lang="en-US" sz="2400" b="1" spc="-1" dirty="0">
                <a:solidFill>
                  <a:srgbClr val="203214"/>
                </a:solidFill>
                <a:latin typeface="Calibri"/>
              </a:rPr>
              <a:t>cellular level</a:t>
            </a:r>
            <a:endParaRPr lang="en-US" sz="2400" spc="-1" dirty="0">
              <a:solidFill>
                <a:prstClr val="black"/>
              </a:solidFill>
            </a:endParaRPr>
          </a:p>
          <a:p>
            <a:pPr defTabSz="457200"/>
            <a:endParaRPr lang="en-US" sz="2400" spc="-1" dirty="0">
              <a:solidFill>
                <a:prstClr val="black"/>
              </a:solidFill>
            </a:endParaRPr>
          </a:p>
        </p:txBody>
      </p:sp>
      <p:pic>
        <p:nvPicPr>
          <p:cNvPr id="6" name="Picture 5"/>
          <p:cNvPicPr/>
          <p:nvPr/>
        </p:nvPicPr>
        <p:blipFill>
          <a:blip r:embed="rId3"/>
          <a:srcRect l="24972" t="11164" r="29584" b="6018"/>
          <a:stretch/>
        </p:blipFill>
        <p:spPr>
          <a:xfrm>
            <a:off x="548640" y="1903680"/>
            <a:ext cx="2133360" cy="3887280"/>
          </a:xfrm>
          <a:prstGeom prst="rect">
            <a:avLst/>
          </a:prstGeom>
          <a:ln>
            <a:noFill/>
          </a:ln>
        </p:spPr>
      </p:pic>
    </p:spTree>
    <p:extLst>
      <p:ext uri="{BB962C8B-B14F-4D97-AF65-F5344CB8AC3E}">
        <p14:creationId xmlns:p14="http://schemas.microsoft.com/office/powerpoint/2010/main" val="1971255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2"/>
          <p:cNvPicPr/>
          <p:nvPr/>
        </p:nvPicPr>
        <p:blipFill>
          <a:blip r:embed="rId3"/>
          <a:stretch/>
        </p:blipFill>
        <p:spPr>
          <a:xfrm>
            <a:off x="6019800" y="2247900"/>
            <a:ext cx="3886200" cy="3663800"/>
          </a:xfrm>
          <a:prstGeom prst="rect">
            <a:avLst/>
          </a:prstGeom>
          <a:ln>
            <a:noFill/>
          </a:ln>
        </p:spPr>
      </p:pic>
      <p:sp>
        <p:nvSpPr>
          <p:cNvPr id="2" name="Title 1"/>
          <p:cNvSpPr>
            <a:spLocks noGrp="1"/>
          </p:cNvSpPr>
          <p:nvPr>
            <p:ph type="title"/>
          </p:nvPr>
        </p:nvSpPr>
        <p:spPr>
          <a:xfrm>
            <a:off x="217720" y="404271"/>
            <a:ext cx="60625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WHY GLUTATHIONE?</a:t>
            </a:r>
          </a:p>
        </p:txBody>
      </p:sp>
      <p:sp>
        <p:nvSpPr>
          <p:cNvPr id="4" name="CustomShape 2"/>
          <p:cNvSpPr/>
          <p:nvPr/>
        </p:nvSpPr>
        <p:spPr>
          <a:xfrm>
            <a:off x="217720" y="2035940"/>
            <a:ext cx="5906880" cy="396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defTabSz="457200"/>
            <a:r>
              <a:rPr lang="en-US" sz="2400" spc="-1" dirty="0">
                <a:solidFill>
                  <a:srgbClr val="203214"/>
                </a:solidFill>
                <a:latin typeface="Calibri"/>
              </a:rPr>
              <a:t>The human body contains trillions of cells</a:t>
            </a:r>
            <a:endParaRPr lang="en-US" sz="2400" spc="-1" dirty="0">
              <a:solidFill>
                <a:prstClr val="black"/>
              </a:solidFill>
            </a:endParaRPr>
          </a:p>
          <a:p>
            <a:pPr algn="ctr" defTabSz="457200"/>
            <a:endParaRPr lang="en-US" sz="2400" spc="-1" dirty="0">
              <a:solidFill>
                <a:prstClr val="black"/>
              </a:solidFill>
            </a:endParaRPr>
          </a:p>
          <a:p>
            <a:pPr algn="ctr" defTabSz="457200"/>
            <a:r>
              <a:rPr lang="en-US" sz="2400" spc="-1" dirty="0">
                <a:solidFill>
                  <a:srgbClr val="203214"/>
                </a:solidFill>
                <a:latin typeface="Calibri"/>
              </a:rPr>
              <a:t>We create 40 billion new cells daily</a:t>
            </a:r>
            <a:endParaRPr lang="en-US" sz="2400" spc="-1" dirty="0">
              <a:solidFill>
                <a:prstClr val="black"/>
              </a:solidFill>
            </a:endParaRPr>
          </a:p>
          <a:p>
            <a:pPr algn="ctr" defTabSz="457200"/>
            <a:endParaRPr lang="en-US" sz="2400" spc="-1" dirty="0">
              <a:solidFill>
                <a:prstClr val="black"/>
              </a:solidFill>
            </a:endParaRPr>
          </a:p>
          <a:p>
            <a:pPr algn="ctr" defTabSz="457200"/>
            <a:r>
              <a:rPr lang="en-US" sz="2400" spc="-1" dirty="0">
                <a:solidFill>
                  <a:srgbClr val="203214"/>
                </a:solidFill>
                <a:latin typeface="Calibri"/>
              </a:rPr>
              <a:t> Every single cell needs glutathione to survive! </a:t>
            </a:r>
            <a:endParaRPr lang="en-US" sz="2400" spc="-1" dirty="0">
              <a:solidFill>
                <a:prstClr val="black"/>
              </a:solidFill>
            </a:endParaRPr>
          </a:p>
          <a:p>
            <a:pPr algn="ctr" defTabSz="457200"/>
            <a:endParaRPr lang="en-US" sz="2400" spc="-1" dirty="0">
              <a:solidFill>
                <a:prstClr val="black"/>
              </a:solidFill>
            </a:endParaRPr>
          </a:p>
          <a:p>
            <a:pPr algn="ctr" defTabSz="457200"/>
            <a:r>
              <a:rPr lang="en-US" sz="3200" b="1" spc="-1" dirty="0">
                <a:solidFill>
                  <a:srgbClr val="203214"/>
                </a:solidFill>
                <a:latin typeface="Calibri"/>
                <a:ea typeface="ＭＳ Ｐゴシック"/>
              </a:rPr>
              <a:t>It is one of the body’s most powerful antioxidant.</a:t>
            </a:r>
            <a:endParaRPr lang="en-US" sz="3200" spc="-1" dirty="0">
              <a:solidFill>
                <a:prstClr val="black"/>
              </a:solidFill>
            </a:endParaRPr>
          </a:p>
          <a:p>
            <a:pPr defTabSz="457200"/>
            <a:endParaRPr lang="en-US" sz="3200" spc="-1" dirty="0">
              <a:solidFill>
                <a:prstClr val="black"/>
              </a:solidFill>
            </a:endParaRPr>
          </a:p>
          <a:p>
            <a:pPr defTabSz="457200"/>
            <a:endParaRPr lang="en-US" sz="3200" spc="-1" dirty="0">
              <a:solidFill>
                <a:prstClr val="black"/>
              </a:solidFill>
            </a:endParaRPr>
          </a:p>
        </p:txBody>
      </p:sp>
    </p:spTree>
    <p:extLst>
      <p:ext uri="{BB962C8B-B14F-4D97-AF65-F5344CB8AC3E}">
        <p14:creationId xmlns:p14="http://schemas.microsoft.com/office/powerpoint/2010/main" val="1307922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2020" y="433406"/>
            <a:ext cx="62022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BENEFITS OF GLUTATHIONE</a:t>
            </a:r>
          </a:p>
        </p:txBody>
      </p:sp>
      <p:sp>
        <p:nvSpPr>
          <p:cNvPr id="4" name="CustomShape 2"/>
          <p:cNvSpPr/>
          <p:nvPr/>
        </p:nvSpPr>
        <p:spPr>
          <a:xfrm>
            <a:off x="262020" y="1392660"/>
            <a:ext cx="8477031" cy="4572360"/>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160560" indent="-149760" defTabSz="457200">
              <a:lnSpc>
                <a:spcPct val="150000"/>
              </a:lnSpc>
              <a:buClr>
                <a:srgbClr val="0089AC"/>
              </a:buClr>
              <a:buSzPct val="89000"/>
              <a:buFont typeface="HelveticaNeueLTStd-Bd"/>
              <a:buChar char="•"/>
            </a:pPr>
            <a:r>
              <a:rPr lang="en-US" sz="2000" spc="49" dirty="0">
                <a:solidFill>
                  <a:srgbClr val="4C4D4F"/>
                </a:solidFill>
                <a:latin typeface="Calibri"/>
              </a:rPr>
              <a:t>Strengthen</a:t>
            </a:r>
            <a:r>
              <a:rPr lang="en-US" sz="2000" spc="-1" dirty="0">
                <a:solidFill>
                  <a:srgbClr val="4C4D4F"/>
                </a:solidFill>
                <a:latin typeface="Calibri"/>
              </a:rPr>
              <a:t>s the</a:t>
            </a:r>
            <a:r>
              <a:rPr lang="en-US" sz="2000" spc="103" dirty="0">
                <a:solidFill>
                  <a:srgbClr val="4C4D4F"/>
                </a:solidFill>
                <a:latin typeface="Calibri"/>
              </a:rPr>
              <a:t> </a:t>
            </a:r>
            <a:r>
              <a:rPr lang="en-US" sz="2000" b="1" spc="49" dirty="0">
                <a:solidFill>
                  <a:srgbClr val="385623"/>
                </a:solidFill>
                <a:latin typeface="Calibri"/>
              </a:rPr>
              <a:t>Immun</a:t>
            </a:r>
            <a:r>
              <a:rPr lang="en-US" sz="2000" b="1" spc="-1" dirty="0">
                <a:solidFill>
                  <a:srgbClr val="385623"/>
                </a:solidFill>
                <a:latin typeface="Calibri"/>
              </a:rPr>
              <a:t>e</a:t>
            </a:r>
            <a:r>
              <a:rPr lang="en-US" sz="2000" b="1" spc="103" dirty="0">
                <a:solidFill>
                  <a:srgbClr val="385623"/>
                </a:solidFill>
                <a:latin typeface="Calibri"/>
              </a:rPr>
              <a:t> </a:t>
            </a:r>
            <a:r>
              <a:rPr lang="en-US" sz="2000" b="1" spc="49" dirty="0">
                <a:solidFill>
                  <a:srgbClr val="385623"/>
                </a:solidFill>
                <a:latin typeface="Calibri"/>
              </a:rPr>
              <a:t>System</a:t>
            </a:r>
            <a:endParaRPr lang="en-US" sz="2000" spc="-1" dirty="0">
              <a:solidFill>
                <a:prstClr val="black"/>
              </a:solidFill>
            </a:endParaRPr>
          </a:p>
          <a:p>
            <a:pPr marL="160560" indent="-149760" defTabSz="457200">
              <a:lnSpc>
                <a:spcPct val="150000"/>
              </a:lnSpc>
              <a:buClr>
                <a:srgbClr val="0089AC"/>
              </a:buClr>
              <a:buSzPct val="89000"/>
              <a:buFont typeface="HelveticaNeueLTStd-Bd"/>
              <a:buChar char="•"/>
            </a:pPr>
            <a:r>
              <a:rPr lang="en-US" sz="2000" spc="49" dirty="0">
                <a:solidFill>
                  <a:srgbClr val="4C4D4F"/>
                </a:solidFill>
                <a:latin typeface="Calibri"/>
              </a:rPr>
              <a:t>Improve</a:t>
            </a:r>
            <a:r>
              <a:rPr lang="en-US" sz="2000" spc="-1" dirty="0">
                <a:solidFill>
                  <a:srgbClr val="4C4D4F"/>
                </a:solidFill>
                <a:latin typeface="Calibri"/>
              </a:rPr>
              <a:t>s</a:t>
            </a:r>
            <a:r>
              <a:rPr lang="en-US" sz="2000" spc="103" dirty="0">
                <a:solidFill>
                  <a:srgbClr val="4C4D4F"/>
                </a:solidFill>
                <a:latin typeface="Calibri"/>
              </a:rPr>
              <a:t> </a:t>
            </a:r>
            <a:r>
              <a:rPr lang="en-US" sz="2000" b="1" spc="49" dirty="0">
                <a:solidFill>
                  <a:srgbClr val="385623"/>
                </a:solidFill>
                <a:latin typeface="Calibri"/>
              </a:rPr>
              <a:t>Menta</a:t>
            </a:r>
            <a:r>
              <a:rPr lang="en-US" sz="2000" b="1" spc="-1" dirty="0">
                <a:solidFill>
                  <a:srgbClr val="385623"/>
                </a:solidFill>
                <a:latin typeface="Calibri"/>
              </a:rPr>
              <a:t>l</a:t>
            </a:r>
            <a:r>
              <a:rPr lang="en-US" sz="2000" b="1" spc="103" dirty="0">
                <a:solidFill>
                  <a:srgbClr val="385623"/>
                </a:solidFill>
                <a:latin typeface="Calibri"/>
              </a:rPr>
              <a:t> </a:t>
            </a:r>
            <a:r>
              <a:rPr lang="en-US" sz="2000" b="1" spc="49" dirty="0">
                <a:solidFill>
                  <a:srgbClr val="385623"/>
                </a:solidFill>
                <a:latin typeface="Calibri"/>
              </a:rPr>
              <a:t>Focu</a:t>
            </a:r>
            <a:r>
              <a:rPr lang="en-US" sz="2000" b="1" spc="-1" dirty="0">
                <a:solidFill>
                  <a:srgbClr val="385623"/>
                </a:solidFill>
                <a:latin typeface="Calibri"/>
              </a:rPr>
              <a:t>s, Acuity</a:t>
            </a:r>
            <a:r>
              <a:rPr lang="en-US" sz="2000" b="1" spc="103" dirty="0">
                <a:solidFill>
                  <a:srgbClr val="385623"/>
                </a:solidFill>
                <a:latin typeface="Calibri"/>
              </a:rPr>
              <a:t> </a:t>
            </a:r>
            <a:r>
              <a:rPr lang="en-US" sz="2000" spc="-1" dirty="0">
                <a:solidFill>
                  <a:srgbClr val="4C4D4F"/>
                </a:solidFill>
                <a:latin typeface="Calibri"/>
              </a:rPr>
              <a:t>&amp;</a:t>
            </a:r>
            <a:r>
              <a:rPr lang="en-US" sz="2000" spc="103" dirty="0">
                <a:solidFill>
                  <a:srgbClr val="4C4D4F"/>
                </a:solidFill>
                <a:latin typeface="Calibri"/>
              </a:rPr>
              <a:t> </a:t>
            </a:r>
            <a:r>
              <a:rPr lang="en-US" sz="2000" b="1" spc="49" dirty="0">
                <a:solidFill>
                  <a:srgbClr val="385623"/>
                </a:solidFill>
                <a:latin typeface="Calibri"/>
              </a:rPr>
              <a:t>clarity</a:t>
            </a:r>
            <a:endParaRPr lang="en-US" sz="2000" spc="-1" dirty="0">
              <a:solidFill>
                <a:prstClr val="black"/>
              </a:solidFill>
            </a:endParaRPr>
          </a:p>
          <a:p>
            <a:pPr marL="160560" indent="-149760" defTabSz="457200">
              <a:lnSpc>
                <a:spcPct val="150000"/>
              </a:lnSpc>
              <a:buClr>
                <a:srgbClr val="0089AC"/>
              </a:buClr>
              <a:buSzPct val="89000"/>
              <a:buFont typeface="HelveticaNeueLTStd-Bd"/>
              <a:buChar char="•"/>
            </a:pPr>
            <a:r>
              <a:rPr lang="en-US" sz="2000" spc="49" dirty="0">
                <a:solidFill>
                  <a:srgbClr val="4C4D4F"/>
                </a:solidFill>
                <a:latin typeface="Calibri"/>
              </a:rPr>
              <a:t>Reduce</a:t>
            </a:r>
            <a:r>
              <a:rPr lang="en-US" sz="2000" spc="-1" dirty="0">
                <a:solidFill>
                  <a:srgbClr val="4C4D4F"/>
                </a:solidFill>
                <a:latin typeface="Calibri"/>
              </a:rPr>
              <a:t>s</a:t>
            </a:r>
            <a:r>
              <a:rPr lang="en-US" sz="2000" spc="103" dirty="0">
                <a:solidFill>
                  <a:srgbClr val="4C4D4F"/>
                </a:solidFill>
                <a:latin typeface="Calibri"/>
              </a:rPr>
              <a:t> </a:t>
            </a:r>
            <a:r>
              <a:rPr lang="en-US" sz="2000" spc="49" dirty="0">
                <a:solidFill>
                  <a:srgbClr val="4C4D4F"/>
                </a:solidFill>
                <a:latin typeface="Calibri"/>
              </a:rPr>
              <a:t>th</a:t>
            </a:r>
            <a:r>
              <a:rPr lang="en-US" sz="2000" spc="-1" dirty="0">
                <a:solidFill>
                  <a:srgbClr val="4C4D4F"/>
                </a:solidFill>
                <a:latin typeface="Calibri"/>
              </a:rPr>
              <a:t>e</a:t>
            </a:r>
            <a:r>
              <a:rPr lang="en-US" sz="2000" spc="103" dirty="0">
                <a:solidFill>
                  <a:srgbClr val="4C4D4F"/>
                </a:solidFill>
                <a:latin typeface="Calibri"/>
              </a:rPr>
              <a:t> harmful </a:t>
            </a:r>
            <a:r>
              <a:rPr lang="en-US" sz="2000" b="1" spc="49" dirty="0">
                <a:solidFill>
                  <a:srgbClr val="385623"/>
                </a:solidFill>
                <a:latin typeface="Calibri"/>
              </a:rPr>
              <a:t>e</a:t>
            </a:r>
            <a:r>
              <a:rPr lang="en-US" sz="2000" b="1" spc="24" dirty="0">
                <a:solidFill>
                  <a:srgbClr val="385623"/>
                </a:solidFill>
                <a:latin typeface="Calibri"/>
              </a:rPr>
              <a:t>f</a:t>
            </a:r>
            <a:r>
              <a:rPr lang="en-US" sz="2000" b="1" spc="49" dirty="0">
                <a:solidFill>
                  <a:srgbClr val="385623"/>
                </a:solidFill>
                <a:latin typeface="Calibri"/>
              </a:rPr>
              <a:t>fect</a:t>
            </a:r>
            <a:r>
              <a:rPr lang="en-US" sz="2000" b="1" spc="-1" dirty="0">
                <a:solidFill>
                  <a:srgbClr val="385623"/>
                </a:solidFill>
                <a:latin typeface="Calibri"/>
              </a:rPr>
              <a:t>s</a:t>
            </a:r>
            <a:r>
              <a:rPr lang="en-US" sz="2000" b="1" spc="103" dirty="0">
                <a:solidFill>
                  <a:srgbClr val="385623"/>
                </a:solidFill>
                <a:latin typeface="Calibri"/>
              </a:rPr>
              <a:t> </a:t>
            </a:r>
            <a:r>
              <a:rPr lang="en-US" sz="2000" b="1" spc="49" dirty="0">
                <a:solidFill>
                  <a:srgbClr val="385623"/>
                </a:solidFill>
                <a:latin typeface="Calibri"/>
              </a:rPr>
              <a:t>o</a:t>
            </a:r>
            <a:r>
              <a:rPr lang="en-US" sz="2000" b="1" spc="-1" dirty="0">
                <a:solidFill>
                  <a:srgbClr val="385623"/>
                </a:solidFill>
                <a:latin typeface="Calibri"/>
              </a:rPr>
              <a:t>f</a:t>
            </a:r>
            <a:r>
              <a:rPr lang="en-US" sz="2000" b="1" spc="103" dirty="0">
                <a:solidFill>
                  <a:srgbClr val="385623"/>
                </a:solidFill>
                <a:latin typeface="Calibri"/>
              </a:rPr>
              <a:t> </a:t>
            </a:r>
            <a:r>
              <a:rPr lang="en-US" sz="2000" b="1" spc="49" dirty="0">
                <a:solidFill>
                  <a:srgbClr val="385623"/>
                </a:solidFill>
                <a:latin typeface="Calibri"/>
              </a:rPr>
              <a:t>st</a:t>
            </a:r>
            <a:r>
              <a:rPr lang="en-US" sz="2000" b="1" spc="24" dirty="0">
                <a:solidFill>
                  <a:srgbClr val="385623"/>
                </a:solidFill>
                <a:latin typeface="Calibri"/>
              </a:rPr>
              <a:t>r</a:t>
            </a:r>
            <a:r>
              <a:rPr lang="en-US" sz="2000" b="1" spc="49" dirty="0">
                <a:solidFill>
                  <a:srgbClr val="385623"/>
                </a:solidFill>
                <a:latin typeface="Calibri"/>
              </a:rPr>
              <a:t>ess</a:t>
            </a:r>
            <a:endParaRPr lang="en-US" sz="2000" spc="-1" dirty="0">
              <a:solidFill>
                <a:prstClr val="black"/>
              </a:solidFill>
            </a:endParaRPr>
          </a:p>
          <a:p>
            <a:pPr marL="160560" indent="-149760" defTabSz="457200">
              <a:lnSpc>
                <a:spcPct val="150000"/>
              </a:lnSpc>
              <a:buClr>
                <a:srgbClr val="0089AC"/>
              </a:buClr>
              <a:buSzPct val="89000"/>
              <a:buFont typeface="HelveticaNeueLTStd-Bd"/>
              <a:buChar char="•"/>
            </a:pPr>
            <a:r>
              <a:rPr lang="en-US" sz="2000" spc="49" dirty="0">
                <a:solidFill>
                  <a:srgbClr val="4C4D4F"/>
                </a:solidFill>
                <a:latin typeface="Calibri"/>
              </a:rPr>
              <a:t>Optimize</a:t>
            </a:r>
            <a:r>
              <a:rPr lang="en-US" sz="2000" spc="103" dirty="0">
                <a:solidFill>
                  <a:srgbClr val="4C4D4F"/>
                </a:solidFill>
                <a:latin typeface="Calibri"/>
              </a:rPr>
              <a:t> the body’s </a:t>
            </a:r>
            <a:r>
              <a:rPr lang="en-US" sz="2000" b="1" spc="49" dirty="0">
                <a:solidFill>
                  <a:srgbClr val="385623"/>
                </a:solidFill>
                <a:latin typeface="Calibri"/>
              </a:rPr>
              <a:t>Energ</a:t>
            </a:r>
            <a:r>
              <a:rPr lang="en-US" sz="2000" b="1" spc="-1" dirty="0">
                <a:solidFill>
                  <a:srgbClr val="385623"/>
                </a:solidFill>
                <a:latin typeface="Calibri"/>
              </a:rPr>
              <a:t>y</a:t>
            </a:r>
            <a:r>
              <a:rPr lang="en-US" sz="2000" b="1" spc="103" dirty="0">
                <a:solidFill>
                  <a:srgbClr val="385623"/>
                </a:solidFill>
                <a:latin typeface="Calibri"/>
              </a:rPr>
              <a:t> </a:t>
            </a:r>
            <a:r>
              <a:rPr lang="en-US" sz="2000" b="1" spc="49" dirty="0">
                <a:solidFill>
                  <a:srgbClr val="385623"/>
                </a:solidFill>
                <a:latin typeface="Calibri"/>
              </a:rPr>
              <a:t>Level</a:t>
            </a:r>
            <a:endParaRPr lang="en-US" sz="2000" spc="-1" dirty="0">
              <a:solidFill>
                <a:prstClr val="black"/>
              </a:solidFill>
            </a:endParaRPr>
          </a:p>
          <a:p>
            <a:pPr marL="160560" indent="-149760" defTabSz="457200">
              <a:lnSpc>
                <a:spcPct val="150000"/>
              </a:lnSpc>
              <a:buClr>
                <a:srgbClr val="0089AC"/>
              </a:buClr>
              <a:buSzPct val="89000"/>
              <a:buFont typeface="HelveticaNeueLTStd-Bd"/>
              <a:buChar char="•"/>
            </a:pPr>
            <a:r>
              <a:rPr lang="en-US" sz="2000" spc="49" dirty="0">
                <a:solidFill>
                  <a:srgbClr val="4C4D4F"/>
                </a:solidFill>
                <a:latin typeface="Calibri"/>
              </a:rPr>
              <a:t>Detoxifie</a:t>
            </a:r>
            <a:r>
              <a:rPr lang="en-US" sz="2000" spc="-1" dirty="0">
                <a:solidFill>
                  <a:srgbClr val="4C4D4F"/>
                </a:solidFill>
                <a:latin typeface="Calibri"/>
              </a:rPr>
              <a:t>s</a:t>
            </a:r>
            <a:r>
              <a:rPr lang="en-US" sz="2000" spc="103" dirty="0">
                <a:solidFill>
                  <a:srgbClr val="4C4D4F"/>
                </a:solidFill>
                <a:latin typeface="Calibri"/>
              </a:rPr>
              <a:t> the body organs and cells </a:t>
            </a:r>
            <a:endParaRPr lang="en-US" sz="2000" spc="-1" dirty="0">
              <a:solidFill>
                <a:prstClr val="black"/>
              </a:solidFill>
            </a:endParaRPr>
          </a:p>
          <a:p>
            <a:pPr marL="10440" defTabSz="457200">
              <a:lnSpc>
                <a:spcPct val="150000"/>
              </a:lnSpc>
            </a:pPr>
            <a:r>
              <a:rPr lang="en-US" sz="2000" spc="103" dirty="0">
                <a:solidFill>
                  <a:srgbClr val="4C4D4F"/>
                </a:solidFill>
                <a:latin typeface="Calibri"/>
              </a:rPr>
              <a:t>   of </a:t>
            </a:r>
            <a:r>
              <a:rPr lang="en-US" sz="2000" spc="49" dirty="0">
                <a:solidFill>
                  <a:srgbClr val="4C4D4F"/>
                </a:solidFill>
                <a:latin typeface="Calibri"/>
              </a:rPr>
              <a:t>toxin</a:t>
            </a:r>
            <a:r>
              <a:rPr lang="en-US" sz="2000" spc="-1" dirty="0">
                <a:solidFill>
                  <a:srgbClr val="4C4D4F"/>
                </a:solidFill>
                <a:latin typeface="Calibri"/>
              </a:rPr>
              <a:t>s</a:t>
            </a:r>
            <a:endParaRPr lang="en-US" sz="2000" spc="-1" dirty="0">
              <a:solidFill>
                <a:prstClr val="black"/>
              </a:solidFill>
            </a:endParaRPr>
          </a:p>
          <a:p>
            <a:pPr marL="160560" indent="-149760" defTabSz="457200">
              <a:lnSpc>
                <a:spcPct val="150000"/>
              </a:lnSpc>
              <a:buClr>
                <a:srgbClr val="0089AC"/>
              </a:buClr>
              <a:buSzPct val="89000"/>
              <a:buFont typeface="HelveticaNeueLTStd-Bd"/>
              <a:buChar char="•"/>
            </a:pPr>
            <a:r>
              <a:rPr lang="en-US" sz="2000" spc="49" dirty="0">
                <a:solidFill>
                  <a:srgbClr val="4C4D4F"/>
                </a:solidFill>
                <a:latin typeface="Calibri"/>
              </a:rPr>
              <a:t> Supports better</a:t>
            </a:r>
            <a:r>
              <a:rPr lang="en-US" sz="2000" spc="103" dirty="0">
                <a:solidFill>
                  <a:srgbClr val="4C4D4F"/>
                </a:solidFill>
                <a:latin typeface="Calibri"/>
              </a:rPr>
              <a:t> </a:t>
            </a:r>
            <a:r>
              <a:rPr lang="en-US" sz="2000" b="1" spc="103" dirty="0">
                <a:solidFill>
                  <a:srgbClr val="385623"/>
                </a:solidFill>
                <a:latin typeface="Calibri"/>
              </a:rPr>
              <a:t>Rest</a:t>
            </a:r>
            <a:r>
              <a:rPr lang="en-US" sz="2000" spc="103" dirty="0">
                <a:solidFill>
                  <a:srgbClr val="4C4D4F"/>
                </a:solidFill>
                <a:latin typeface="Calibri"/>
              </a:rPr>
              <a:t> and </a:t>
            </a:r>
            <a:r>
              <a:rPr lang="en-US" sz="2000" b="1" spc="49" dirty="0">
                <a:solidFill>
                  <a:srgbClr val="385623"/>
                </a:solidFill>
                <a:latin typeface="Calibri"/>
              </a:rPr>
              <a:t>sleep</a:t>
            </a:r>
            <a:endParaRPr lang="en-US" sz="2000" spc="-1" dirty="0">
              <a:solidFill>
                <a:prstClr val="black"/>
              </a:solidFill>
            </a:endParaRPr>
          </a:p>
          <a:p>
            <a:pPr marL="160560" indent="-149760" defTabSz="457200">
              <a:lnSpc>
                <a:spcPct val="150000"/>
              </a:lnSpc>
              <a:buClr>
                <a:srgbClr val="0089AC"/>
              </a:buClr>
              <a:buSzPct val="89000"/>
              <a:buFont typeface="HelveticaNeueLTStd-Bd"/>
              <a:buChar char="•"/>
            </a:pPr>
            <a:r>
              <a:rPr lang="en-US" sz="2000" spc="49" dirty="0">
                <a:solidFill>
                  <a:srgbClr val="4C4D4F"/>
                </a:solidFill>
                <a:latin typeface="Calibri"/>
              </a:rPr>
              <a:t>Makes one look </a:t>
            </a:r>
            <a:r>
              <a:rPr lang="en-US" sz="2000" b="1" spc="49" dirty="0">
                <a:solidFill>
                  <a:srgbClr val="385623"/>
                </a:solidFill>
                <a:latin typeface="Calibri"/>
              </a:rPr>
              <a:t>Younger</a:t>
            </a:r>
            <a:r>
              <a:rPr lang="en-US" sz="2000" spc="103" dirty="0">
                <a:solidFill>
                  <a:srgbClr val="4C4D4F"/>
                </a:solidFill>
                <a:latin typeface="Calibri"/>
              </a:rPr>
              <a:t> and </a:t>
            </a:r>
            <a:r>
              <a:rPr lang="en-US" sz="2000" b="1" spc="49" dirty="0">
                <a:solidFill>
                  <a:srgbClr val="385623"/>
                </a:solidFill>
                <a:latin typeface="Calibri"/>
              </a:rPr>
              <a:t>skin healthier</a:t>
            </a:r>
            <a:endParaRPr lang="en-US" sz="2000" spc="-1" dirty="0">
              <a:solidFill>
                <a:prstClr val="black"/>
              </a:solidFill>
            </a:endParaRPr>
          </a:p>
          <a:p>
            <a:pPr marL="160560" indent="-149760" defTabSz="457200">
              <a:lnSpc>
                <a:spcPct val="150000"/>
              </a:lnSpc>
              <a:buClr>
                <a:srgbClr val="0089AC"/>
              </a:buClr>
              <a:buSzPct val="89000"/>
              <a:buFont typeface="HelveticaNeueLTStd-Bd"/>
              <a:buChar char="•"/>
            </a:pPr>
            <a:r>
              <a:rPr lang="en-US" sz="2000" spc="49" dirty="0">
                <a:solidFill>
                  <a:srgbClr val="4C4D4F"/>
                </a:solidFill>
                <a:latin typeface="Calibri"/>
              </a:rPr>
              <a:t>Enhance</a:t>
            </a:r>
            <a:r>
              <a:rPr lang="en-US" sz="2000" spc="-1" dirty="0">
                <a:solidFill>
                  <a:srgbClr val="4C4D4F"/>
                </a:solidFill>
                <a:latin typeface="Calibri"/>
              </a:rPr>
              <a:t>s</a:t>
            </a:r>
            <a:r>
              <a:rPr lang="en-US" sz="2000" spc="103" dirty="0">
                <a:solidFill>
                  <a:srgbClr val="4C4D4F"/>
                </a:solidFill>
                <a:latin typeface="Calibri"/>
              </a:rPr>
              <a:t> </a:t>
            </a:r>
            <a:r>
              <a:rPr lang="en-US" sz="2000" b="1" spc="49" dirty="0">
                <a:solidFill>
                  <a:srgbClr val="385623"/>
                </a:solidFill>
                <a:latin typeface="Calibri"/>
              </a:rPr>
              <a:t>Athleti</a:t>
            </a:r>
            <a:r>
              <a:rPr lang="en-US" sz="2000" b="1" spc="-1" dirty="0">
                <a:solidFill>
                  <a:srgbClr val="385623"/>
                </a:solidFill>
                <a:latin typeface="Calibri"/>
              </a:rPr>
              <a:t>c</a:t>
            </a:r>
            <a:r>
              <a:rPr lang="en-US" sz="2000" b="1" spc="103" dirty="0">
                <a:solidFill>
                  <a:srgbClr val="385623"/>
                </a:solidFill>
                <a:latin typeface="Calibri"/>
              </a:rPr>
              <a:t> Ability</a:t>
            </a:r>
            <a:r>
              <a:rPr lang="en-US" sz="2000" spc="103" dirty="0">
                <a:solidFill>
                  <a:srgbClr val="385623"/>
                </a:solidFill>
                <a:latin typeface="Calibri"/>
              </a:rPr>
              <a:t> </a:t>
            </a:r>
            <a:r>
              <a:rPr lang="en-US" sz="2000" spc="103" dirty="0">
                <a:solidFill>
                  <a:srgbClr val="4C4D4F"/>
                </a:solidFill>
                <a:latin typeface="Calibri"/>
              </a:rPr>
              <a:t>and </a:t>
            </a:r>
            <a:r>
              <a:rPr lang="en-US" sz="2000" b="1" spc="49" dirty="0">
                <a:solidFill>
                  <a:srgbClr val="385623"/>
                </a:solidFill>
                <a:latin typeface="Calibri"/>
              </a:rPr>
              <a:t>Performance</a:t>
            </a:r>
            <a:endParaRPr lang="en-US" sz="2000" spc="-1" dirty="0">
              <a:solidFill>
                <a:prstClr val="black"/>
              </a:solidFill>
            </a:endParaRPr>
          </a:p>
          <a:p>
            <a:pPr marL="160560" indent="-149760" defTabSz="457200">
              <a:lnSpc>
                <a:spcPct val="150000"/>
              </a:lnSpc>
              <a:buClr>
                <a:srgbClr val="0089AC"/>
              </a:buClr>
              <a:buSzPct val="89000"/>
              <a:buFont typeface="HelveticaNeueLTStd-Bd"/>
              <a:buChar char="•"/>
            </a:pPr>
            <a:r>
              <a:rPr lang="en-US" sz="2000" spc="49" dirty="0">
                <a:solidFill>
                  <a:srgbClr val="4C4D4F"/>
                </a:solidFill>
                <a:latin typeface="Calibri"/>
              </a:rPr>
              <a:t>Enhanced</a:t>
            </a:r>
            <a:r>
              <a:rPr lang="en-US" sz="2000" spc="103" dirty="0">
                <a:solidFill>
                  <a:srgbClr val="4C4D4F"/>
                </a:solidFill>
                <a:latin typeface="Calibri"/>
              </a:rPr>
              <a:t> </a:t>
            </a:r>
            <a:r>
              <a:rPr lang="en-US" sz="2000" b="1" spc="49" dirty="0">
                <a:solidFill>
                  <a:srgbClr val="385623"/>
                </a:solidFill>
                <a:latin typeface="Calibri"/>
              </a:rPr>
              <a:t>Sexual Health</a:t>
            </a:r>
            <a:r>
              <a:rPr lang="en-US" sz="2000" spc="49" dirty="0">
                <a:solidFill>
                  <a:srgbClr val="385623"/>
                </a:solidFill>
                <a:latin typeface="Calibri"/>
              </a:rPr>
              <a:t> and </a:t>
            </a:r>
            <a:r>
              <a:rPr lang="en-US" sz="2000" b="1" spc="49" dirty="0">
                <a:solidFill>
                  <a:srgbClr val="213315"/>
                </a:solidFill>
                <a:latin typeface="Calibri"/>
              </a:rPr>
              <a:t>Libido</a:t>
            </a:r>
            <a:r>
              <a:rPr lang="en-US" sz="2000" spc="49" dirty="0">
                <a:solidFill>
                  <a:srgbClr val="385623"/>
                </a:solidFill>
                <a:latin typeface="Calibri"/>
              </a:rPr>
              <a:t>  </a:t>
            </a:r>
            <a:endParaRPr lang="en-US" sz="2000" spc="-1" dirty="0">
              <a:solidFill>
                <a:prstClr val="black"/>
              </a:solidFill>
            </a:endParaRPr>
          </a:p>
        </p:txBody>
      </p:sp>
      <p:pic>
        <p:nvPicPr>
          <p:cNvPr id="5" name="Picture 13"/>
          <p:cNvPicPr/>
          <p:nvPr/>
        </p:nvPicPr>
        <p:blipFill>
          <a:blip r:embed="rId3"/>
          <a:stretch/>
        </p:blipFill>
        <p:spPr>
          <a:xfrm>
            <a:off x="5126554" y="2063880"/>
            <a:ext cx="4753320" cy="2946240"/>
          </a:xfrm>
          <a:prstGeom prst="rect">
            <a:avLst/>
          </a:prstGeom>
          <a:ln>
            <a:noFill/>
          </a:ln>
        </p:spPr>
      </p:pic>
    </p:spTree>
    <p:extLst>
      <p:ext uri="{BB962C8B-B14F-4D97-AF65-F5344CB8AC3E}">
        <p14:creationId xmlns:p14="http://schemas.microsoft.com/office/powerpoint/2010/main" val="4140702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6620" y="478720"/>
            <a:ext cx="8945480" cy="360099"/>
          </a:xfrm>
        </p:spPr>
        <p:txBody>
          <a:bodyPr/>
          <a:lstStyle/>
          <a:p>
            <a:r>
              <a:rPr lang="en-US" sz="2600" b="1" dirty="0">
                <a:solidFill>
                  <a:schemeClr val="bg1"/>
                </a:solidFill>
                <a:latin typeface="Calibri Light" panose="020F0302020204030204" pitchFamily="34" charset="0"/>
                <a:cs typeface="Calibri Light" panose="020F0302020204030204" pitchFamily="34" charset="0"/>
              </a:rPr>
              <a:t>PROBLEM/DEPLETION OF CELLULAR GLUTATHIONE</a:t>
            </a:r>
          </a:p>
        </p:txBody>
      </p:sp>
      <p:sp>
        <p:nvSpPr>
          <p:cNvPr id="4" name="CustomShape 1"/>
          <p:cNvSpPr/>
          <p:nvPr/>
        </p:nvSpPr>
        <p:spPr>
          <a:xfrm>
            <a:off x="1199520" y="1311840"/>
            <a:ext cx="7468200" cy="230687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defTabSz="457200"/>
            <a:r>
              <a:rPr lang="en-US" sz="2400" spc="-1" dirty="0">
                <a:solidFill>
                  <a:srgbClr val="203214"/>
                </a:solidFill>
                <a:latin typeface="Calibri"/>
              </a:rPr>
              <a:t>As we get older, the food we eat, the air we breath and so many things create </a:t>
            </a:r>
            <a:r>
              <a:rPr lang="en-US" sz="2400" b="1" spc="-1" dirty="0">
                <a:solidFill>
                  <a:srgbClr val="F87102"/>
                </a:solidFill>
                <a:latin typeface="Calibri"/>
              </a:rPr>
              <a:t>FREE RADICALS</a:t>
            </a:r>
            <a:r>
              <a:rPr lang="en-US" sz="2400" spc="-1" dirty="0">
                <a:solidFill>
                  <a:srgbClr val="F87102"/>
                </a:solidFill>
                <a:latin typeface="Calibri"/>
              </a:rPr>
              <a:t> </a:t>
            </a:r>
            <a:r>
              <a:rPr lang="en-US" sz="2400" spc="-1" dirty="0">
                <a:solidFill>
                  <a:srgbClr val="203214"/>
                </a:solidFill>
                <a:latin typeface="Calibri"/>
              </a:rPr>
              <a:t>that damage and degrade our cells</a:t>
            </a:r>
            <a:endParaRPr lang="en-US" sz="2400" spc="-1" dirty="0">
              <a:solidFill>
                <a:prstClr val="black"/>
              </a:solidFill>
            </a:endParaRPr>
          </a:p>
          <a:p>
            <a:pPr algn="ctr" defTabSz="457200"/>
            <a:endParaRPr lang="en-US" sz="2400" spc="-1" dirty="0">
              <a:solidFill>
                <a:prstClr val="black"/>
              </a:solidFill>
            </a:endParaRPr>
          </a:p>
          <a:p>
            <a:pPr algn="ctr" defTabSz="457200"/>
            <a:r>
              <a:rPr lang="en-US" sz="2400" spc="-1" dirty="0">
                <a:solidFill>
                  <a:srgbClr val="203214"/>
                </a:solidFill>
                <a:latin typeface="Calibri"/>
              </a:rPr>
              <a:t>It happens through a process called </a:t>
            </a:r>
            <a:r>
              <a:rPr lang="en-US" sz="2400" b="1" spc="-1" dirty="0">
                <a:solidFill>
                  <a:srgbClr val="F87102"/>
                </a:solidFill>
                <a:latin typeface="Calibri"/>
              </a:rPr>
              <a:t>oxidative stress</a:t>
            </a:r>
            <a:endParaRPr lang="en-US" sz="2400" spc="-1" dirty="0">
              <a:solidFill>
                <a:srgbClr val="F87102"/>
              </a:solidFill>
            </a:endParaRPr>
          </a:p>
          <a:p>
            <a:pPr defTabSz="457200"/>
            <a:endParaRPr lang="en-US" sz="2400" spc="-1" dirty="0">
              <a:solidFill>
                <a:prstClr val="black"/>
              </a:solidFill>
            </a:endParaRPr>
          </a:p>
        </p:txBody>
      </p:sp>
      <p:pic>
        <p:nvPicPr>
          <p:cNvPr id="5" name="Picture 9"/>
          <p:cNvPicPr/>
          <p:nvPr/>
        </p:nvPicPr>
        <p:blipFill>
          <a:blip r:embed="rId3"/>
          <a:srcRect t="8269" b="15405"/>
          <a:stretch/>
        </p:blipFill>
        <p:spPr>
          <a:xfrm>
            <a:off x="2901600" y="3477240"/>
            <a:ext cx="4361040" cy="2603160"/>
          </a:xfrm>
          <a:prstGeom prst="rect">
            <a:avLst/>
          </a:prstGeom>
          <a:ln>
            <a:noFill/>
          </a:ln>
        </p:spPr>
      </p:pic>
    </p:spTree>
    <p:extLst>
      <p:ext uri="{BB962C8B-B14F-4D97-AF65-F5344CB8AC3E}">
        <p14:creationId xmlns:p14="http://schemas.microsoft.com/office/powerpoint/2010/main" val="4285962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01B2FA-B25E-4776-99CF-EF8CB9252CC4}"/>
              </a:ext>
            </a:extLst>
          </p:cNvPr>
          <p:cNvSpPr txBox="1"/>
          <p:nvPr/>
        </p:nvSpPr>
        <p:spPr>
          <a:xfrm>
            <a:off x="369276" y="378069"/>
            <a:ext cx="5844292" cy="584775"/>
          </a:xfrm>
          <a:prstGeom prst="rect">
            <a:avLst/>
          </a:prstGeom>
          <a:noFill/>
        </p:spPr>
        <p:txBody>
          <a:bodyPr wrap="none" rtlCol="0">
            <a:spAutoFit/>
          </a:bodyPr>
          <a:lstStyle/>
          <a:p>
            <a:pPr defTabSz="457200"/>
            <a:r>
              <a:rPr lang="en-US" sz="3200" dirty="0">
                <a:solidFill>
                  <a:prstClr val="white"/>
                </a:solidFill>
              </a:rPr>
              <a:t>COMPANY HIGHLIGHT - FOUNDER</a:t>
            </a:r>
          </a:p>
        </p:txBody>
      </p:sp>
      <p:pic>
        <p:nvPicPr>
          <p:cNvPr id="4" name="Picture 3">
            <a:extLst>
              <a:ext uri="{FF2B5EF4-FFF2-40B4-BE49-F238E27FC236}">
                <a16:creationId xmlns:a16="http://schemas.microsoft.com/office/drawing/2014/main" id="{D81EDC58-309D-4692-8D6F-54B8DF930B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20" y="1515648"/>
            <a:ext cx="9480359" cy="4484318"/>
          </a:xfrm>
          <a:prstGeom prst="rect">
            <a:avLst/>
          </a:prstGeom>
        </p:spPr>
      </p:pic>
    </p:spTree>
    <p:extLst>
      <p:ext uri="{BB962C8B-B14F-4D97-AF65-F5344CB8AC3E}">
        <p14:creationId xmlns:p14="http://schemas.microsoft.com/office/powerpoint/2010/main" val="233848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0920" y="437171"/>
            <a:ext cx="5783180" cy="443198"/>
          </a:xfrm>
        </p:spPr>
        <p:txBody>
          <a:bodyPr/>
          <a:lstStyle/>
          <a:p>
            <a:r>
              <a:rPr lang="en-US" sz="3200" b="1" dirty="0">
                <a:solidFill>
                  <a:schemeClr val="bg1"/>
                </a:solidFill>
                <a:latin typeface="Calibri Light" panose="020F0302020204030204" pitchFamily="34" charset="0"/>
                <a:cs typeface="Calibri Light" panose="020F0302020204030204" pitchFamily="34" charset="0"/>
              </a:rPr>
              <a:t>INCREASE IN OXIDATIVE STRESS</a:t>
            </a:r>
          </a:p>
        </p:txBody>
      </p:sp>
      <p:graphicFrame>
        <p:nvGraphicFramePr>
          <p:cNvPr id="5" name="Chart 1"/>
          <p:cNvGraphicFramePr/>
          <p:nvPr/>
        </p:nvGraphicFramePr>
        <p:xfrm>
          <a:off x="927100" y="1384300"/>
          <a:ext cx="7459540" cy="49678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63100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220" y="459703"/>
            <a:ext cx="6951580" cy="387798"/>
          </a:xfrm>
        </p:spPr>
        <p:txBody>
          <a:bodyPr/>
          <a:lstStyle/>
          <a:p>
            <a:r>
              <a:rPr lang="en-US" sz="2800" b="1" dirty="0">
                <a:solidFill>
                  <a:schemeClr val="bg1"/>
                </a:solidFill>
                <a:latin typeface="Calibri Light" panose="020F0302020204030204" pitchFamily="34" charset="0"/>
                <a:cs typeface="Calibri Light" panose="020F0302020204030204" pitchFamily="34" charset="0"/>
              </a:rPr>
              <a:t>DISEASES ASSOCIATED WITH LOW GLUTATHIONE</a:t>
            </a:r>
          </a:p>
        </p:txBody>
      </p:sp>
      <p:pic>
        <p:nvPicPr>
          <p:cNvPr id="4" name="Picture 2"/>
          <p:cNvPicPr/>
          <p:nvPr/>
        </p:nvPicPr>
        <p:blipFill>
          <a:blip r:embed="rId3"/>
          <a:stretch/>
        </p:blipFill>
        <p:spPr>
          <a:xfrm>
            <a:off x="389020" y="1143000"/>
            <a:ext cx="8851300" cy="5275820"/>
          </a:xfrm>
          <a:prstGeom prst="rect">
            <a:avLst/>
          </a:prstGeom>
          <a:ln>
            <a:noFill/>
          </a:ln>
        </p:spPr>
      </p:pic>
    </p:spTree>
    <p:extLst>
      <p:ext uri="{BB962C8B-B14F-4D97-AF65-F5344CB8AC3E}">
        <p14:creationId xmlns:p14="http://schemas.microsoft.com/office/powerpoint/2010/main" val="983082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6"/>
          <p:cNvPicPr/>
          <p:nvPr/>
        </p:nvPicPr>
        <p:blipFill>
          <a:blip r:embed="rId3"/>
          <a:srcRect l="9647" t="24069" r="8088" b="29809"/>
          <a:stretch/>
        </p:blipFill>
        <p:spPr>
          <a:xfrm>
            <a:off x="168940" y="1041400"/>
            <a:ext cx="9283320" cy="5265060"/>
          </a:xfrm>
          <a:prstGeom prst="rect">
            <a:avLst/>
          </a:prstGeom>
          <a:ln>
            <a:noFill/>
          </a:ln>
        </p:spPr>
      </p:pic>
      <p:sp>
        <p:nvSpPr>
          <p:cNvPr id="2" name="Title 1"/>
          <p:cNvSpPr>
            <a:spLocks noGrp="1"/>
          </p:cNvSpPr>
          <p:nvPr>
            <p:ph type="title"/>
          </p:nvPr>
        </p:nvSpPr>
        <p:spPr>
          <a:xfrm>
            <a:off x="325520" y="426101"/>
            <a:ext cx="5897480" cy="443198"/>
          </a:xfrm>
        </p:spPr>
        <p:txBody>
          <a:bodyPr/>
          <a:lstStyle/>
          <a:p>
            <a:r>
              <a:rPr lang="en-US" sz="3200" b="1" dirty="0">
                <a:solidFill>
                  <a:schemeClr val="bg1"/>
                </a:solidFill>
                <a:latin typeface="Calibri Light" panose="020F0302020204030204" pitchFamily="34" charset="0"/>
                <a:cs typeface="Calibri Light" panose="020F0302020204030204" pitchFamily="34" charset="0"/>
              </a:rPr>
              <a:t>BEYOND GLUTATHIONE</a:t>
            </a:r>
          </a:p>
        </p:txBody>
      </p:sp>
    </p:spTree>
    <p:extLst>
      <p:ext uri="{BB962C8B-B14F-4D97-AF65-F5344CB8AC3E}">
        <p14:creationId xmlns:p14="http://schemas.microsoft.com/office/powerpoint/2010/main" val="845612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5520" y="426101"/>
            <a:ext cx="5897480" cy="443198"/>
          </a:xfrm>
        </p:spPr>
        <p:txBody>
          <a:bodyPr/>
          <a:lstStyle/>
          <a:p>
            <a:r>
              <a:rPr lang="en-US" sz="3200" b="1" dirty="0">
                <a:solidFill>
                  <a:schemeClr val="bg1"/>
                </a:solidFill>
                <a:latin typeface="Calibri Light" panose="020F0302020204030204" pitchFamily="34" charset="0"/>
                <a:cs typeface="Calibri Light" panose="020F0302020204030204" pitchFamily="34" charset="0"/>
              </a:rPr>
              <a:t>SUPEROXIDE DISMUTASE (SOD)</a:t>
            </a:r>
          </a:p>
        </p:txBody>
      </p:sp>
      <p:sp>
        <p:nvSpPr>
          <p:cNvPr id="6" name="CustomShape 1"/>
          <p:cNvSpPr/>
          <p:nvPr/>
        </p:nvSpPr>
        <p:spPr>
          <a:xfrm>
            <a:off x="907420" y="1627640"/>
            <a:ext cx="7468200" cy="374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defTabSz="457200"/>
            <a:endParaRPr lang="en-US" spc="-1" dirty="0">
              <a:solidFill>
                <a:prstClr val="black"/>
              </a:solidFill>
            </a:endParaRPr>
          </a:p>
          <a:p>
            <a:pPr algn="ctr" defTabSz="457200"/>
            <a:r>
              <a:rPr lang="en-US" sz="2400" b="1" spc="-1" dirty="0">
                <a:solidFill>
                  <a:srgbClr val="385623"/>
                </a:solidFill>
              </a:rPr>
              <a:t>Superoxide dismutase (SOD) is a primary antioxidant enzymes.</a:t>
            </a:r>
            <a:endParaRPr lang="en-US" sz="2400" spc="-1" dirty="0">
              <a:solidFill>
                <a:prstClr val="black"/>
              </a:solidFill>
            </a:endParaRPr>
          </a:p>
          <a:p>
            <a:pPr algn="ctr" defTabSz="457200"/>
            <a:endParaRPr lang="en-US" sz="2400" spc="-1" dirty="0">
              <a:solidFill>
                <a:prstClr val="black"/>
              </a:solidFill>
            </a:endParaRPr>
          </a:p>
          <a:p>
            <a:pPr defTabSz="457200"/>
            <a:r>
              <a:rPr lang="en-US" sz="2400" spc="-1" dirty="0">
                <a:solidFill>
                  <a:srgbClr val="000000"/>
                </a:solidFill>
                <a:latin typeface="Calibri"/>
              </a:rPr>
              <a:t>It is a very important antioxidant defense against oxidative stress in the body. </a:t>
            </a:r>
            <a:endParaRPr lang="en-US" sz="2400" spc="-1" dirty="0">
              <a:solidFill>
                <a:prstClr val="black"/>
              </a:solidFill>
            </a:endParaRPr>
          </a:p>
          <a:p>
            <a:pPr defTabSz="457200"/>
            <a:endParaRPr lang="en-US" sz="2400" spc="-1" dirty="0">
              <a:solidFill>
                <a:prstClr val="black"/>
              </a:solidFill>
            </a:endParaRPr>
          </a:p>
          <a:p>
            <a:pPr defTabSz="457200"/>
            <a:r>
              <a:rPr lang="en-US" sz="2400" spc="-1" dirty="0">
                <a:solidFill>
                  <a:srgbClr val="000000"/>
                </a:solidFill>
                <a:latin typeface="Calibri"/>
              </a:rPr>
              <a:t>Within our cells, the </a:t>
            </a:r>
            <a:r>
              <a:rPr lang="en-US" sz="2400" i="1" spc="-1" dirty="0">
                <a:solidFill>
                  <a:srgbClr val="000000"/>
                </a:solidFill>
                <a:latin typeface="Calibri"/>
              </a:rPr>
              <a:t>superoxide </a:t>
            </a:r>
            <a:r>
              <a:rPr lang="en-US" sz="2400" i="1" spc="-1" dirty="0" err="1">
                <a:solidFill>
                  <a:srgbClr val="000000"/>
                </a:solidFill>
                <a:latin typeface="Calibri"/>
              </a:rPr>
              <a:t>dismutases</a:t>
            </a:r>
            <a:r>
              <a:rPr lang="en-US" sz="2400" spc="-1" dirty="0">
                <a:solidFill>
                  <a:srgbClr val="000000"/>
                </a:solidFill>
                <a:latin typeface="Calibri"/>
              </a:rPr>
              <a:t> (SODs) constitute the first line of defense against Reactive Oxygen Species (ROS) and Free Radicals.</a:t>
            </a:r>
            <a:endParaRPr lang="en-US" sz="2400" spc="-1" dirty="0">
              <a:solidFill>
                <a:prstClr val="black"/>
              </a:solidFill>
            </a:endParaRPr>
          </a:p>
        </p:txBody>
      </p:sp>
    </p:spTree>
    <p:extLst>
      <p:ext uri="{BB962C8B-B14F-4D97-AF65-F5344CB8AC3E}">
        <p14:creationId xmlns:p14="http://schemas.microsoft.com/office/powerpoint/2010/main" val="114344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3"/>
          <p:cNvPicPr/>
          <p:nvPr/>
        </p:nvPicPr>
        <p:blipFill>
          <a:blip r:embed="rId3"/>
          <a:stretch/>
        </p:blipFill>
        <p:spPr>
          <a:xfrm>
            <a:off x="5649200" y="1577640"/>
            <a:ext cx="3985920" cy="4714920"/>
          </a:xfrm>
          <a:prstGeom prst="rect">
            <a:avLst/>
          </a:prstGeom>
          <a:ln>
            <a:noFill/>
          </a:ln>
        </p:spPr>
      </p:pic>
      <p:sp>
        <p:nvSpPr>
          <p:cNvPr id="2" name="Title 1"/>
          <p:cNvSpPr>
            <a:spLocks noGrp="1"/>
          </p:cNvSpPr>
          <p:nvPr>
            <p:ph type="title"/>
          </p:nvPr>
        </p:nvSpPr>
        <p:spPr>
          <a:xfrm>
            <a:off x="325520" y="453802"/>
            <a:ext cx="6697580" cy="387798"/>
          </a:xfrm>
        </p:spPr>
        <p:txBody>
          <a:bodyPr/>
          <a:lstStyle/>
          <a:p>
            <a:r>
              <a:rPr lang="en-US" sz="2800" b="1" dirty="0">
                <a:solidFill>
                  <a:schemeClr val="bg1"/>
                </a:solidFill>
                <a:latin typeface="Calibri Light" panose="020F0302020204030204" pitchFamily="34" charset="0"/>
                <a:cs typeface="Calibri Light" panose="020F0302020204030204" pitchFamily="34" charset="0"/>
              </a:rPr>
              <a:t>BENEFITS OF SUPER OXIDE DISMUTASE (SOD)</a:t>
            </a:r>
          </a:p>
        </p:txBody>
      </p:sp>
      <p:sp>
        <p:nvSpPr>
          <p:cNvPr id="4" name="CustomShape 3"/>
          <p:cNvSpPr/>
          <p:nvPr/>
        </p:nvSpPr>
        <p:spPr>
          <a:xfrm>
            <a:off x="325520" y="1888460"/>
            <a:ext cx="5441400" cy="3747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53520" indent="-342720" defTabSz="457200">
              <a:lnSpc>
                <a:spcPct val="150000"/>
              </a:lnSpc>
              <a:buClr>
                <a:srgbClr val="17240E"/>
              </a:buClr>
              <a:buSzPct val="89000"/>
              <a:buFont typeface="Arial"/>
              <a:buChar char="•"/>
            </a:pPr>
            <a:r>
              <a:rPr lang="en-US" sz="2000" spc="49" dirty="0">
                <a:solidFill>
                  <a:srgbClr val="4C4D4F"/>
                </a:solidFill>
                <a:latin typeface="Calibri"/>
              </a:rPr>
              <a:t>Enhances</a:t>
            </a:r>
            <a:r>
              <a:rPr lang="en-US" sz="2000" spc="103" dirty="0">
                <a:solidFill>
                  <a:srgbClr val="4C4D4F"/>
                </a:solidFill>
                <a:latin typeface="Calibri"/>
              </a:rPr>
              <a:t> </a:t>
            </a:r>
            <a:r>
              <a:rPr lang="en-US" sz="2000" b="1" spc="49" dirty="0">
                <a:solidFill>
                  <a:srgbClr val="385623"/>
                </a:solidFill>
                <a:latin typeface="Calibri"/>
              </a:rPr>
              <a:t>Joint Health</a:t>
            </a:r>
            <a:endParaRPr lang="en-US" sz="2000" spc="-1" dirty="0">
              <a:solidFill>
                <a:prstClr val="black"/>
              </a:solidFill>
            </a:endParaRPr>
          </a:p>
          <a:p>
            <a:pPr marL="353520" indent="-342720" defTabSz="457200">
              <a:lnSpc>
                <a:spcPct val="150000"/>
              </a:lnSpc>
              <a:buClr>
                <a:srgbClr val="17240E"/>
              </a:buClr>
              <a:buSzPct val="89000"/>
              <a:buFont typeface="Arial"/>
              <a:buChar char="•"/>
            </a:pPr>
            <a:r>
              <a:rPr lang="en-US" sz="2000" spc="49" dirty="0">
                <a:solidFill>
                  <a:srgbClr val="4C4D4F"/>
                </a:solidFill>
                <a:latin typeface="Calibri"/>
              </a:rPr>
              <a:t>Enhances </a:t>
            </a:r>
            <a:r>
              <a:rPr lang="en-US" sz="2000" b="1" spc="49" dirty="0">
                <a:solidFill>
                  <a:srgbClr val="385623"/>
                </a:solidFill>
                <a:latin typeface="Calibri"/>
              </a:rPr>
              <a:t>Sexual Health</a:t>
            </a:r>
            <a:endParaRPr lang="en-US" sz="2000" spc="-1" dirty="0">
              <a:solidFill>
                <a:prstClr val="black"/>
              </a:solidFill>
            </a:endParaRPr>
          </a:p>
          <a:p>
            <a:pPr marL="353520" indent="-342720" defTabSz="457200">
              <a:lnSpc>
                <a:spcPct val="150000"/>
              </a:lnSpc>
              <a:buClr>
                <a:srgbClr val="17240E"/>
              </a:buClr>
              <a:buSzPct val="89000"/>
              <a:buFont typeface="Arial"/>
              <a:buChar char="•"/>
            </a:pPr>
            <a:r>
              <a:rPr lang="en-US" sz="2000" spc="49" dirty="0">
                <a:solidFill>
                  <a:srgbClr val="4C4D4F"/>
                </a:solidFill>
                <a:latin typeface="Calibri"/>
              </a:rPr>
              <a:t>Relieves the body of </a:t>
            </a:r>
            <a:r>
              <a:rPr lang="en-US" sz="2000" b="1" spc="49" dirty="0">
                <a:solidFill>
                  <a:srgbClr val="385623"/>
                </a:solidFill>
                <a:latin typeface="Calibri"/>
              </a:rPr>
              <a:t>Physical Pains</a:t>
            </a:r>
            <a:endParaRPr lang="en-US" sz="2000" spc="-1" dirty="0">
              <a:solidFill>
                <a:prstClr val="black"/>
              </a:solidFill>
            </a:endParaRPr>
          </a:p>
          <a:p>
            <a:pPr marL="353520" indent="-342720" defTabSz="457200">
              <a:lnSpc>
                <a:spcPct val="150000"/>
              </a:lnSpc>
              <a:buClr>
                <a:srgbClr val="17240E"/>
              </a:buClr>
              <a:buSzPct val="89000"/>
              <a:buFont typeface="Arial"/>
              <a:buChar char="•"/>
            </a:pPr>
            <a:r>
              <a:rPr lang="en-US" sz="2000" spc="49" dirty="0">
                <a:solidFill>
                  <a:srgbClr val="4C4D4F"/>
                </a:solidFill>
                <a:latin typeface="Calibri"/>
              </a:rPr>
              <a:t>Improve</a:t>
            </a:r>
            <a:r>
              <a:rPr lang="en-US" sz="2000" spc="-1" dirty="0">
                <a:solidFill>
                  <a:srgbClr val="4C4D4F"/>
                </a:solidFill>
                <a:latin typeface="Calibri"/>
              </a:rPr>
              <a:t>s</a:t>
            </a:r>
            <a:r>
              <a:rPr lang="en-US" sz="2000" spc="103" dirty="0">
                <a:solidFill>
                  <a:srgbClr val="4C4D4F"/>
                </a:solidFill>
                <a:latin typeface="Calibri"/>
              </a:rPr>
              <a:t> </a:t>
            </a:r>
            <a:r>
              <a:rPr lang="en-US" sz="2000" b="1" spc="103" dirty="0">
                <a:solidFill>
                  <a:srgbClr val="385623"/>
                </a:solidFill>
                <a:latin typeface="Calibri"/>
              </a:rPr>
              <a:t>Physical Recovery </a:t>
            </a:r>
            <a:r>
              <a:rPr lang="en-US" sz="2000" spc="103" dirty="0">
                <a:solidFill>
                  <a:srgbClr val="4C4D4F"/>
                </a:solidFill>
                <a:latin typeface="Calibri"/>
              </a:rPr>
              <a:t>and </a:t>
            </a:r>
            <a:r>
              <a:rPr lang="en-US" sz="2000" b="1" spc="103" dirty="0">
                <a:solidFill>
                  <a:srgbClr val="385623"/>
                </a:solidFill>
                <a:latin typeface="Calibri"/>
              </a:rPr>
              <a:t>Wellbeing</a:t>
            </a:r>
            <a:endParaRPr lang="en-US" sz="2000" spc="-1" dirty="0">
              <a:solidFill>
                <a:prstClr val="black"/>
              </a:solidFill>
            </a:endParaRPr>
          </a:p>
          <a:p>
            <a:pPr marL="353520" indent="-342720" defTabSz="457200">
              <a:lnSpc>
                <a:spcPct val="150000"/>
              </a:lnSpc>
              <a:buClr>
                <a:srgbClr val="17240E"/>
              </a:buClr>
              <a:buSzPct val="89000"/>
              <a:buFont typeface="Arial"/>
              <a:buChar char="•"/>
            </a:pPr>
            <a:r>
              <a:rPr lang="en-US" sz="2000" spc="49" dirty="0">
                <a:solidFill>
                  <a:srgbClr val="4C4D4F"/>
                </a:solidFill>
                <a:latin typeface="Calibri"/>
              </a:rPr>
              <a:t>Reduce</a:t>
            </a:r>
            <a:r>
              <a:rPr lang="en-US" sz="2000" spc="-1" dirty="0">
                <a:solidFill>
                  <a:srgbClr val="4C4D4F"/>
                </a:solidFill>
                <a:latin typeface="Calibri"/>
              </a:rPr>
              <a:t>s</a:t>
            </a:r>
            <a:r>
              <a:rPr lang="en-US" sz="2000" spc="49" dirty="0">
                <a:solidFill>
                  <a:srgbClr val="4C4D4F"/>
                </a:solidFill>
                <a:latin typeface="Calibri"/>
              </a:rPr>
              <a:t> </a:t>
            </a:r>
            <a:r>
              <a:rPr lang="en-US" sz="2000" b="1" spc="49" dirty="0">
                <a:solidFill>
                  <a:srgbClr val="385623"/>
                </a:solidFill>
                <a:latin typeface="Calibri"/>
              </a:rPr>
              <a:t>Acne</a:t>
            </a:r>
            <a:endParaRPr lang="en-US" sz="2000" spc="-1" dirty="0">
              <a:solidFill>
                <a:prstClr val="black"/>
              </a:solidFill>
            </a:endParaRPr>
          </a:p>
          <a:p>
            <a:pPr marL="353520" indent="-342720" defTabSz="457200">
              <a:lnSpc>
                <a:spcPct val="150000"/>
              </a:lnSpc>
              <a:buClr>
                <a:srgbClr val="17240E"/>
              </a:buClr>
              <a:buSzPct val="89000"/>
              <a:buFont typeface="Arial"/>
              <a:buChar char="•"/>
            </a:pPr>
            <a:r>
              <a:rPr lang="en-US" sz="2000" spc="49" dirty="0">
                <a:solidFill>
                  <a:srgbClr val="4C4D4F"/>
                </a:solidFill>
                <a:latin typeface="Calibri"/>
              </a:rPr>
              <a:t>Helps with </a:t>
            </a:r>
            <a:r>
              <a:rPr lang="en-US" sz="2000" b="1" spc="49" dirty="0">
                <a:solidFill>
                  <a:srgbClr val="385623"/>
                </a:solidFill>
                <a:latin typeface="Calibri"/>
              </a:rPr>
              <a:t>UV Protection</a:t>
            </a:r>
            <a:endParaRPr lang="en-US" sz="2000" spc="-1" dirty="0">
              <a:solidFill>
                <a:prstClr val="black"/>
              </a:solidFill>
            </a:endParaRPr>
          </a:p>
          <a:p>
            <a:pPr marL="353520" indent="-342720" defTabSz="457200">
              <a:lnSpc>
                <a:spcPct val="150000"/>
              </a:lnSpc>
              <a:buClr>
                <a:srgbClr val="17240E"/>
              </a:buClr>
              <a:buSzPct val="89000"/>
              <a:buFont typeface="Arial"/>
              <a:buChar char="•"/>
            </a:pPr>
            <a:r>
              <a:rPr lang="en-US" sz="2000" spc="49" dirty="0">
                <a:solidFill>
                  <a:srgbClr val="4C4D4F"/>
                </a:solidFill>
                <a:latin typeface="Calibri"/>
              </a:rPr>
              <a:t>Enhance</a:t>
            </a:r>
            <a:r>
              <a:rPr lang="en-US" sz="2000" spc="-1" dirty="0">
                <a:solidFill>
                  <a:srgbClr val="4C4D4F"/>
                </a:solidFill>
                <a:latin typeface="Calibri"/>
              </a:rPr>
              <a:t>s</a:t>
            </a:r>
            <a:r>
              <a:rPr lang="en-US" sz="2000" spc="103" dirty="0">
                <a:solidFill>
                  <a:srgbClr val="4C4D4F"/>
                </a:solidFill>
                <a:latin typeface="Calibri"/>
              </a:rPr>
              <a:t> </a:t>
            </a:r>
            <a:r>
              <a:rPr lang="en-US" sz="2000" b="1" spc="49" dirty="0">
                <a:solidFill>
                  <a:srgbClr val="385623"/>
                </a:solidFill>
                <a:latin typeface="Calibri"/>
              </a:rPr>
              <a:t>Cellulite Reduction</a:t>
            </a:r>
            <a:endParaRPr lang="en-US" sz="2000" spc="-1" dirty="0">
              <a:solidFill>
                <a:prstClr val="black"/>
              </a:solidFill>
            </a:endParaRPr>
          </a:p>
          <a:p>
            <a:pPr marL="353520" indent="-342720" defTabSz="457200">
              <a:lnSpc>
                <a:spcPct val="150000"/>
              </a:lnSpc>
              <a:buClr>
                <a:srgbClr val="17240E"/>
              </a:buClr>
              <a:buSzPct val="89000"/>
              <a:buFont typeface="Arial"/>
              <a:buChar char="•"/>
            </a:pPr>
            <a:r>
              <a:rPr lang="en-US" sz="2000" spc="49" dirty="0">
                <a:solidFill>
                  <a:srgbClr val="4C4D4F"/>
                </a:solidFill>
                <a:latin typeface="Calibri"/>
              </a:rPr>
              <a:t>Enhanced</a:t>
            </a:r>
            <a:r>
              <a:rPr lang="en-US" sz="2000" spc="103" dirty="0">
                <a:solidFill>
                  <a:srgbClr val="4C4D4F"/>
                </a:solidFill>
                <a:latin typeface="Calibri"/>
              </a:rPr>
              <a:t> </a:t>
            </a:r>
            <a:r>
              <a:rPr lang="en-US" sz="2000" b="1" spc="49" dirty="0">
                <a:solidFill>
                  <a:srgbClr val="385623"/>
                </a:solidFill>
                <a:latin typeface="Calibri"/>
              </a:rPr>
              <a:t>Eye Health</a:t>
            </a:r>
            <a:endParaRPr lang="en-US" sz="2000" spc="-1" dirty="0">
              <a:solidFill>
                <a:prstClr val="black"/>
              </a:solidFill>
            </a:endParaRPr>
          </a:p>
        </p:txBody>
      </p:sp>
    </p:spTree>
    <p:extLst>
      <p:ext uri="{BB962C8B-B14F-4D97-AF65-F5344CB8AC3E}">
        <p14:creationId xmlns:p14="http://schemas.microsoft.com/office/powerpoint/2010/main" val="42511226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5520" y="439952"/>
            <a:ext cx="6697580" cy="415498"/>
          </a:xfrm>
        </p:spPr>
        <p:txBody>
          <a:bodyPr/>
          <a:lstStyle/>
          <a:p>
            <a:r>
              <a:rPr lang="en-US" sz="3000" b="1" dirty="0">
                <a:solidFill>
                  <a:schemeClr val="bg1"/>
                </a:solidFill>
                <a:latin typeface="Calibri Light" panose="020F0302020204030204" pitchFamily="34" charset="0"/>
                <a:cs typeface="Calibri Light" panose="020F0302020204030204" pitchFamily="34" charset="0"/>
              </a:rPr>
              <a:t>ALOE ACEMANNAN</a:t>
            </a:r>
          </a:p>
        </p:txBody>
      </p:sp>
      <p:sp>
        <p:nvSpPr>
          <p:cNvPr id="6" name="CustomShape 1"/>
          <p:cNvSpPr/>
          <p:nvPr/>
        </p:nvSpPr>
        <p:spPr>
          <a:xfrm>
            <a:off x="100420" y="2108720"/>
            <a:ext cx="5463360" cy="265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defTabSz="457200">
              <a:buClr>
                <a:srgbClr val="000000"/>
              </a:buClr>
              <a:buFont typeface="Arial"/>
              <a:buChar char="•"/>
            </a:pPr>
            <a:r>
              <a:rPr lang="en-US" sz="2400" b="1" spc="-1" dirty="0" err="1">
                <a:solidFill>
                  <a:srgbClr val="000000"/>
                </a:solidFill>
                <a:latin typeface="Calibri"/>
              </a:rPr>
              <a:t>Acemannan</a:t>
            </a:r>
            <a:r>
              <a:rPr lang="en-US" sz="2400" b="1" spc="-1" dirty="0">
                <a:solidFill>
                  <a:srgbClr val="000000"/>
                </a:solidFill>
                <a:latin typeface="Calibri"/>
              </a:rPr>
              <a:t> </a:t>
            </a:r>
            <a:r>
              <a:rPr lang="en-US" sz="2400" spc="-1" dirty="0">
                <a:solidFill>
                  <a:srgbClr val="000000"/>
                </a:solidFill>
                <a:latin typeface="Calibri"/>
              </a:rPr>
              <a:t>is the main active ingredient and bioactive polysaccharides in the </a:t>
            </a:r>
            <a:r>
              <a:rPr lang="en-US" sz="2400" b="1" spc="-1" dirty="0">
                <a:solidFill>
                  <a:srgbClr val="000000"/>
                </a:solidFill>
                <a:latin typeface="Calibri"/>
              </a:rPr>
              <a:t>Aloe</a:t>
            </a:r>
            <a:r>
              <a:rPr lang="en-US" sz="2400" spc="-1" dirty="0">
                <a:solidFill>
                  <a:srgbClr val="000000"/>
                </a:solidFill>
                <a:latin typeface="Calibri"/>
              </a:rPr>
              <a:t> Vera Plant.</a:t>
            </a:r>
            <a:endParaRPr lang="en-US" sz="2400" spc="-1" dirty="0">
              <a:solidFill>
                <a:prstClr val="black"/>
              </a:solidFill>
            </a:endParaRPr>
          </a:p>
          <a:p>
            <a:pPr defTabSz="457200"/>
            <a:endParaRPr lang="en-US" sz="2400" spc="-1" dirty="0">
              <a:solidFill>
                <a:prstClr val="black"/>
              </a:solidFill>
            </a:endParaRPr>
          </a:p>
          <a:p>
            <a:pPr marL="285840" indent="-285480" defTabSz="457200">
              <a:buClr>
                <a:srgbClr val="000000"/>
              </a:buClr>
              <a:buFont typeface="Arial"/>
              <a:buChar char="•"/>
            </a:pPr>
            <a:r>
              <a:rPr lang="en-US" sz="2400" spc="-1" dirty="0">
                <a:solidFill>
                  <a:srgbClr val="000000"/>
                </a:solidFill>
                <a:latin typeface="Calibri"/>
              </a:rPr>
              <a:t>Aloe </a:t>
            </a:r>
            <a:r>
              <a:rPr lang="en-US" sz="2400" b="1" spc="-1" dirty="0" err="1">
                <a:solidFill>
                  <a:srgbClr val="000000"/>
                </a:solidFill>
                <a:latin typeface="Calibri"/>
              </a:rPr>
              <a:t>Acemannan</a:t>
            </a:r>
            <a:r>
              <a:rPr lang="en-US" sz="2400" spc="-1" dirty="0">
                <a:solidFill>
                  <a:srgbClr val="000000"/>
                </a:solidFill>
                <a:latin typeface="Calibri"/>
              </a:rPr>
              <a:t> has </a:t>
            </a:r>
            <a:r>
              <a:rPr lang="en-US" sz="2400" spc="-1" dirty="0" err="1">
                <a:solidFill>
                  <a:srgbClr val="000000"/>
                </a:solidFill>
                <a:latin typeface="Calibri"/>
              </a:rPr>
              <a:t>immuno</a:t>
            </a:r>
            <a:r>
              <a:rPr lang="en-US" sz="2400" spc="-1" dirty="0">
                <a:solidFill>
                  <a:srgbClr val="000000"/>
                </a:solidFill>
                <a:latin typeface="Calibri"/>
              </a:rPr>
              <a:t>-stimulant, antiviral, antineoplastic (tumor), and gastrointestinal properties.</a:t>
            </a:r>
            <a:endParaRPr lang="en-US" sz="2400" spc="-1" dirty="0">
              <a:solidFill>
                <a:prstClr val="black"/>
              </a:solidFill>
            </a:endParaRPr>
          </a:p>
        </p:txBody>
      </p:sp>
      <p:pic>
        <p:nvPicPr>
          <p:cNvPr id="7" name="Picture 1"/>
          <p:cNvPicPr/>
          <p:nvPr/>
        </p:nvPicPr>
        <p:blipFill>
          <a:blip r:embed="rId3"/>
          <a:stretch/>
        </p:blipFill>
        <p:spPr>
          <a:xfrm>
            <a:off x="5398680" y="1677020"/>
            <a:ext cx="4261320" cy="4143600"/>
          </a:xfrm>
          <a:prstGeom prst="rect">
            <a:avLst/>
          </a:prstGeom>
          <a:ln>
            <a:noFill/>
          </a:ln>
        </p:spPr>
      </p:pic>
    </p:spTree>
    <p:extLst>
      <p:ext uri="{BB962C8B-B14F-4D97-AF65-F5344CB8AC3E}">
        <p14:creationId xmlns:p14="http://schemas.microsoft.com/office/powerpoint/2010/main" val="3521049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5520" y="439952"/>
            <a:ext cx="6697580" cy="415498"/>
          </a:xfrm>
        </p:spPr>
        <p:txBody>
          <a:bodyPr/>
          <a:lstStyle/>
          <a:p>
            <a:r>
              <a:rPr lang="en-US" sz="3000" b="1" dirty="0">
                <a:solidFill>
                  <a:schemeClr val="bg1"/>
                </a:solidFill>
                <a:latin typeface="Calibri Light" panose="020F0302020204030204" pitchFamily="34" charset="0"/>
                <a:cs typeface="Calibri Light" panose="020F0302020204030204" pitchFamily="34" charset="0"/>
              </a:rPr>
              <a:t>BENEFITS OF ACEMANNAN</a:t>
            </a:r>
          </a:p>
        </p:txBody>
      </p:sp>
      <p:sp>
        <p:nvSpPr>
          <p:cNvPr id="5" name="CustomShape 1"/>
          <p:cNvSpPr/>
          <p:nvPr/>
        </p:nvSpPr>
        <p:spPr>
          <a:xfrm>
            <a:off x="158120" y="1518660"/>
            <a:ext cx="8060400" cy="484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defTabSz="457200">
              <a:lnSpc>
                <a:spcPct val="150000"/>
              </a:lnSpc>
              <a:buClr>
                <a:srgbClr val="17240E"/>
              </a:buClr>
              <a:buFont typeface="Arial"/>
              <a:buChar char="•"/>
            </a:pPr>
            <a:r>
              <a:rPr lang="en-US" sz="2400" spc="-1" dirty="0">
                <a:solidFill>
                  <a:srgbClr val="17240E"/>
                </a:solidFill>
                <a:latin typeface="Calibri"/>
              </a:rPr>
              <a:t>Modulates the </a:t>
            </a:r>
            <a:r>
              <a:rPr lang="en-US" sz="2400" b="1" spc="-1" dirty="0">
                <a:solidFill>
                  <a:srgbClr val="008264"/>
                </a:solidFill>
                <a:latin typeface="Calibri"/>
              </a:rPr>
              <a:t>immune system (</a:t>
            </a:r>
            <a:r>
              <a:rPr lang="en-US" sz="2400" b="1" spc="-1" dirty="0" err="1">
                <a:solidFill>
                  <a:srgbClr val="008264"/>
                </a:solidFill>
                <a:latin typeface="Calibri"/>
              </a:rPr>
              <a:t>immuno</a:t>
            </a:r>
            <a:r>
              <a:rPr lang="en-US" sz="2400" b="1" spc="-1" dirty="0">
                <a:solidFill>
                  <a:srgbClr val="008264"/>
                </a:solidFill>
                <a:latin typeface="Calibri"/>
              </a:rPr>
              <a:t>-regulation)</a:t>
            </a:r>
            <a:endParaRPr lang="en-US" sz="2400" spc="-1" dirty="0">
              <a:solidFill>
                <a:srgbClr val="008264"/>
              </a:solidFill>
            </a:endParaRPr>
          </a:p>
          <a:p>
            <a:pPr marL="285840" indent="-285480" defTabSz="457200">
              <a:lnSpc>
                <a:spcPct val="150000"/>
              </a:lnSpc>
              <a:buClr>
                <a:srgbClr val="17240E"/>
              </a:buClr>
              <a:buFont typeface="Arial"/>
              <a:buChar char="•"/>
            </a:pPr>
            <a:r>
              <a:rPr lang="en-US" sz="2400" spc="-1" dirty="0">
                <a:solidFill>
                  <a:srgbClr val="17240E"/>
                </a:solidFill>
                <a:latin typeface="Calibri"/>
              </a:rPr>
              <a:t>Accelerates the healing of </a:t>
            </a:r>
            <a:r>
              <a:rPr lang="en-US" sz="2400" b="1" spc="-1" dirty="0">
                <a:solidFill>
                  <a:srgbClr val="008264"/>
                </a:solidFill>
                <a:latin typeface="Calibri"/>
              </a:rPr>
              <a:t>wounds</a:t>
            </a:r>
            <a:r>
              <a:rPr lang="en-US" sz="2400" spc="-1" dirty="0">
                <a:solidFill>
                  <a:srgbClr val="17240E"/>
                </a:solidFill>
                <a:latin typeface="Calibri"/>
              </a:rPr>
              <a:t> and </a:t>
            </a:r>
            <a:r>
              <a:rPr lang="en-US" sz="2400" b="1" spc="-1" dirty="0">
                <a:solidFill>
                  <a:srgbClr val="008264"/>
                </a:solidFill>
                <a:latin typeface="Calibri"/>
              </a:rPr>
              <a:t>burns</a:t>
            </a:r>
            <a:endParaRPr lang="en-US" sz="2400" spc="-1" dirty="0">
              <a:solidFill>
                <a:srgbClr val="008264"/>
              </a:solidFill>
            </a:endParaRPr>
          </a:p>
          <a:p>
            <a:pPr marL="285840" indent="-285480" defTabSz="457200">
              <a:lnSpc>
                <a:spcPct val="150000"/>
              </a:lnSpc>
              <a:buClr>
                <a:srgbClr val="17240E"/>
              </a:buClr>
              <a:buFont typeface="Arial"/>
              <a:buChar char="•"/>
            </a:pPr>
            <a:r>
              <a:rPr lang="en-US" sz="2400" spc="-1" dirty="0">
                <a:solidFill>
                  <a:srgbClr val="17240E"/>
                </a:solidFill>
                <a:latin typeface="Calibri"/>
              </a:rPr>
              <a:t>Accelerates the healing of </a:t>
            </a:r>
            <a:r>
              <a:rPr lang="en-US" sz="2400" b="1" spc="-1" dirty="0">
                <a:solidFill>
                  <a:srgbClr val="008264"/>
                </a:solidFill>
                <a:latin typeface="Calibri"/>
              </a:rPr>
              <a:t>ulcers</a:t>
            </a:r>
            <a:r>
              <a:rPr lang="en-US" sz="2400" spc="-1" dirty="0">
                <a:solidFill>
                  <a:srgbClr val="17240E"/>
                </a:solidFill>
                <a:latin typeface="Calibri"/>
              </a:rPr>
              <a:t> and </a:t>
            </a:r>
            <a:r>
              <a:rPr lang="en-US" sz="2400" b="1" spc="-1" dirty="0">
                <a:solidFill>
                  <a:srgbClr val="008264"/>
                </a:solidFill>
                <a:latin typeface="Calibri"/>
              </a:rPr>
              <a:t>postsurgical incisions</a:t>
            </a:r>
            <a:endParaRPr lang="en-US" sz="2400" spc="-1" dirty="0">
              <a:solidFill>
                <a:srgbClr val="008264"/>
              </a:solidFill>
            </a:endParaRPr>
          </a:p>
          <a:p>
            <a:pPr marL="285840" indent="-285480" defTabSz="457200">
              <a:lnSpc>
                <a:spcPct val="150000"/>
              </a:lnSpc>
              <a:buClr>
                <a:srgbClr val="17240E"/>
              </a:buClr>
              <a:buFont typeface="Arial"/>
              <a:buChar char="•"/>
            </a:pPr>
            <a:r>
              <a:rPr lang="en-US" sz="2400" spc="-1" dirty="0">
                <a:solidFill>
                  <a:srgbClr val="17240E"/>
                </a:solidFill>
                <a:latin typeface="Calibri"/>
              </a:rPr>
              <a:t>Has </a:t>
            </a:r>
            <a:r>
              <a:rPr lang="en-US" sz="2400" b="1" spc="-1" dirty="0">
                <a:solidFill>
                  <a:srgbClr val="008264"/>
                </a:solidFill>
                <a:latin typeface="Calibri"/>
              </a:rPr>
              <a:t>Antineoplastic</a:t>
            </a:r>
            <a:r>
              <a:rPr lang="en-US" sz="2400" spc="-1" dirty="0">
                <a:solidFill>
                  <a:srgbClr val="17240E"/>
                </a:solidFill>
                <a:latin typeface="Calibri"/>
              </a:rPr>
              <a:t> (tumor) and </a:t>
            </a:r>
            <a:r>
              <a:rPr lang="en-US" sz="2400" b="1" spc="-1" dirty="0">
                <a:solidFill>
                  <a:srgbClr val="008264"/>
                </a:solidFill>
                <a:latin typeface="Calibri"/>
              </a:rPr>
              <a:t>antiviral effects</a:t>
            </a:r>
            <a:endParaRPr lang="en-US" sz="2400" spc="-1" dirty="0">
              <a:solidFill>
                <a:srgbClr val="008264"/>
              </a:solidFill>
            </a:endParaRPr>
          </a:p>
          <a:p>
            <a:pPr marL="285840" indent="-285480" defTabSz="457200">
              <a:lnSpc>
                <a:spcPct val="150000"/>
              </a:lnSpc>
              <a:buClr>
                <a:srgbClr val="17240E"/>
              </a:buClr>
              <a:buFont typeface="Arial"/>
              <a:buChar char="•"/>
            </a:pPr>
            <a:r>
              <a:rPr lang="en-US" sz="2400" spc="-1" dirty="0">
                <a:solidFill>
                  <a:srgbClr val="17240E"/>
                </a:solidFill>
                <a:latin typeface="Calibri"/>
              </a:rPr>
              <a:t>Has </a:t>
            </a:r>
            <a:r>
              <a:rPr lang="en-US" sz="2400" b="1" spc="-1" dirty="0">
                <a:solidFill>
                  <a:srgbClr val="008264"/>
                </a:solidFill>
                <a:latin typeface="Calibri"/>
              </a:rPr>
              <a:t>anti-cancer</a:t>
            </a:r>
            <a:r>
              <a:rPr lang="en-US" sz="2400" spc="-1" dirty="0">
                <a:solidFill>
                  <a:srgbClr val="17240E"/>
                </a:solidFill>
                <a:latin typeface="Calibri"/>
              </a:rPr>
              <a:t> and an </a:t>
            </a:r>
            <a:r>
              <a:rPr lang="en-US" sz="2400" b="1" spc="-1" dirty="0">
                <a:solidFill>
                  <a:srgbClr val="008264"/>
                </a:solidFill>
                <a:latin typeface="Calibri"/>
              </a:rPr>
              <a:t>anti-oxidant effects</a:t>
            </a:r>
            <a:endParaRPr lang="en-US" sz="2400" spc="-1" dirty="0">
              <a:solidFill>
                <a:srgbClr val="008264"/>
              </a:solidFill>
            </a:endParaRPr>
          </a:p>
          <a:p>
            <a:pPr marL="285840" indent="-285480" defTabSz="457200">
              <a:lnSpc>
                <a:spcPct val="150000"/>
              </a:lnSpc>
              <a:buClr>
                <a:srgbClr val="17240E"/>
              </a:buClr>
              <a:buFont typeface="Arial"/>
              <a:buChar char="•"/>
            </a:pPr>
            <a:r>
              <a:rPr lang="en-US" sz="2400" spc="-1" dirty="0">
                <a:solidFill>
                  <a:srgbClr val="17240E"/>
                </a:solidFill>
                <a:latin typeface="Calibri"/>
              </a:rPr>
              <a:t>Promotes </a:t>
            </a:r>
            <a:r>
              <a:rPr lang="en-US" sz="2400" b="1" spc="-1" dirty="0">
                <a:solidFill>
                  <a:srgbClr val="008264"/>
                </a:solidFill>
                <a:latin typeface="Calibri"/>
              </a:rPr>
              <a:t>bone proliferation</a:t>
            </a:r>
            <a:endParaRPr lang="en-US" sz="2400" spc="-1" dirty="0">
              <a:solidFill>
                <a:srgbClr val="008264"/>
              </a:solidFill>
            </a:endParaRPr>
          </a:p>
          <a:p>
            <a:pPr marL="285840" indent="-285480" defTabSz="457200">
              <a:lnSpc>
                <a:spcPct val="150000"/>
              </a:lnSpc>
              <a:buClr>
                <a:srgbClr val="17240E"/>
              </a:buClr>
              <a:buFont typeface="Arial"/>
              <a:buChar char="•"/>
            </a:pPr>
            <a:r>
              <a:rPr lang="en-US" sz="2400" spc="-1" dirty="0">
                <a:solidFill>
                  <a:srgbClr val="17240E"/>
                </a:solidFill>
                <a:latin typeface="Calibri"/>
              </a:rPr>
              <a:t>Improves </a:t>
            </a:r>
            <a:r>
              <a:rPr lang="en-US" sz="2400" b="1" spc="-1" dirty="0" err="1">
                <a:solidFill>
                  <a:srgbClr val="008264"/>
                </a:solidFill>
                <a:latin typeface="Calibri"/>
              </a:rPr>
              <a:t>neuro</a:t>
            </a:r>
            <a:r>
              <a:rPr lang="en-US" sz="2400" b="1" spc="-1" dirty="0">
                <a:solidFill>
                  <a:srgbClr val="008264"/>
                </a:solidFill>
                <a:latin typeface="Calibri"/>
              </a:rPr>
              <a:t> -protection</a:t>
            </a:r>
            <a:endParaRPr lang="en-US" sz="2400" spc="-1" dirty="0">
              <a:solidFill>
                <a:srgbClr val="008264"/>
              </a:solidFill>
            </a:endParaRPr>
          </a:p>
          <a:p>
            <a:pPr marL="285840" indent="-285480" defTabSz="457200">
              <a:lnSpc>
                <a:spcPct val="150000"/>
              </a:lnSpc>
              <a:buClr>
                <a:srgbClr val="17240E"/>
              </a:buClr>
              <a:buFont typeface="Arial"/>
              <a:buChar char="•"/>
            </a:pPr>
            <a:r>
              <a:rPr lang="en-US" sz="2400" spc="-1" dirty="0">
                <a:solidFill>
                  <a:srgbClr val="17240E"/>
                </a:solidFill>
                <a:latin typeface="Calibri"/>
              </a:rPr>
              <a:t>Promotes </a:t>
            </a:r>
            <a:r>
              <a:rPr lang="en-US" sz="2400" b="1" spc="-1" dirty="0">
                <a:solidFill>
                  <a:srgbClr val="008264"/>
                </a:solidFill>
                <a:latin typeface="Calibri"/>
              </a:rPr>
              <a:t>intestinal health</a:t>
            </a:r>
            <a:endParaRPr lang="en-US" sz="2400" spc="-1" dirty="0">
              <a:solidFill>
                <a:srgbClr val="008264"/>
              </a:solidFill>
            </a:endParaRPr>
          </a:p>
          <a:p>
            <a:pPr defTabSz="457200"/>
            <a:endParaRPr lang="en-US" sz="2400" spc="-1" dirty="0">
              <a:solidFill>
                <a:prstClr val="black"/>
              </a:solidFill>
            </a:endParaRPr>
          </a:p>
        </p:txBody>
      </p:sp>
    </p:spTree>
    <p:extLst>
      <p:ext uri="{BB962C8B-B14F-4D97-AF65-F5344CB8AC3E}">
        <p14:creationId xmlns:p14="http://schemas.microsoft.com/office/powerpoint/2010/main" val="1870595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5520" y="439952"/>
            <a:ext cx="6697580" cy="415498"/>
          </a:xfrm>
        </p:spPr>
        <p:txBody>
          <a:bodyPr/>
          <a:lstStyle/>
          <a:p>
            <a:r>
              <a:rPr lang="en-US" sz="3000" b="1" dirty="0">
                <a:solidFill>
                  <a:schemeClr val="bg1"/>
                </a:solidFill>
                <a:latin typeface="Calibri Light" panose="020F0302020204030204" pitchFamily="34" charset="0"/>
                <a:cs typeface="Calibri Light" panose="020F0302020204030204" pitchFamily="34" charset="0"/>
              </a:rPr>
              <a:t>COMPLIMENTARY INGREDIENTS</a:t>
            </a:r>
          </a:p>
        </p:txBody>
      </p:sp>
      <p:graphicFrame>
        <p:nvGraphicFramePr>
          <p:cNvPr id="4" name="Table 2"/>
          <p:cNvGraphicFramePr/>
          <p:nvPr/>
        </p:nvGraphicFramePr>
        <p:xfrm>
          <a:off x="266040" y="1219680"/>
          <a:ext cx="8998560" cy="4573800"/>
        </p:xfrm>
        <a:graphic>
          <a:graphicData uri="http://schemas.openxmlformats.org/drawingml/2006/table">
            <a:tbl>
              <a:tblPr/>
              <a:tblGrid>
                <a:gridCol w="2341440">
                  <a:extLst>
                    <a:ext uri="{9D8B030D-6E8A-4147-A177-3AD203B41FA5}">
                      <a16:colId xmlns:a16="http://schemas.microsoft.com/office/drawing/2014/main" val="20000"/>
                    </a:ext>
                  </a:extLst>
                </a:gridCol>
                <a:gridCol w="6657120">
                  <a:extLst>
                    <a:ext uri="{9D8B030D-6E8A-4147-A177-3AD203B41FA5}">
                      <a16:colId xmlns:a16="http://schemas.microsoft.com/office/drawing/2014/main" val="20001"/>
                    </a:ext>
                  </a:extLst>
                </a:gridCol>
              </a:tblGrid>
              <a:tr h="1189080">
                <a:tc>
                  <a:txBody>
                    <a:bodyPr/>
                    <a:lstStyle/>
                    <a:p>
                      <a:pPr>
                        <a:lnSpc>
                          <a:spcPct val="100000"/>
                        </a:lnSpc>
                      </a:pPr>
                      <a:r>
                        <a:rPr lang="en-US" sz="1800" b="0" strike="noStrike" spc="-1" dirty="0">
                          <a:solidFill>
                            <a:srgbClr val="000000"/>
                          </a:solidFill>
                          <a:latin typeface="Calibri"/>
                        </a:rPr>
                        <a:t>MIKE THISTLE</a:t>
                      </a:r>
                      <a:endParaRPr lang="en-US" sz="18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285840" indent="-285480">
                        <a:lnSpc>
                          <a:spcPct val="100000"/>
                        </a:lnSpc>
                        <a:buClr>
                          <a:srgbClr val="000000"/>
                        </a:buClr>
                        <a:buFont typeface="Arial"/>
                        <a:buChar char="•"/>
                      </a:pPr>
                      <a:r>
                        <a:rPr lang="en-US" sz="1800" b="0" strike="noStrike" spc="-1" dirty="0">
                          <a:solidFill>
                            <a:srgbClr val="000000"/>
                          </a:solidFill>
                          <a:latin typeface="Calibri"/>
                        </a:rPr>
                        <a:t>Milk thistle is sometimes used as a natural treatment for liver problems</a:t>
                      </a:r>
                      <a:endParaRPr lang="en-US" sz="1800" b="0" strike="noStrike" spc="-1" dirty="0">
                        <a:latin typeface="Arial"/>
                      </a:endParaRPr>
                    </a:p>
                    <a:p>
                      <a:pPr marL="285840" indent="-285480">
                        <a:lnSpc>
                          <a:spcPct val="100000"/>
                        </a:lnSpc>
                        <a:buClr>
                          <a:srgbClr val="000000"/>
                        </a:buClr>
                        <a:buFont typeface="Arial"/>
                        <a:buChar char="•"/>
                      </a:pPr>
                      <a:r>
                        <a:rPr lang="en-US" sz="1800" b="0" strike="noStrike" spc="-1" dirty="0">
                          <a:solidFill>
                            <a:srgbClr val="000000"/>
                          </a:solidFill>
                          <a:latin typeface="Calibri"/>
                        </a:rPr>
                        <a:t>Lowers cholesterol levels</a:t>
                      </a:r>
                      <a:endParaRPr lang="en-US" sz="1800" b="0" strike="noStrike" spc="-1" dirty="0">
                        <a:latin typeface="Arial"/>
                      </a:endParaRPr>
                    </a:p>
                    <a:p>
                      <a:pPr marL="285840" indent="-285480">
                        <a:lnSpc>
                          <a:spcPct val="100000"/>
                        </a:lnSpc>
                        <a:buClr>
                          <a:srgbClr val="000000"/>
                        </a:buClr>
                        <a:buFont typeface="Arial"/>
                        <a:buChar char="•"/>
                      </a:pPr>
                      <a:r>
                        <a:rPr lang="en-US" sz="1800" b="0" strike="noStrike" spc="-1" dirty="0">
                          <a:solidFill>
                            <a:srgbClr val="000000"/>
                          </a:solidFill>
                          <a:latin typeface="Calibri"/>
                        </a:rPr>
                        <a:t>anti-inflammatory and antioxidant</a:t>
                      </a:r>
                      <a:endParaRPr lang="en-US" sz="18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189080">
                <a:tc>
                  <a:txBody>
                    <a:bodyPr/>
                    <a:lstStyle/>
                    <a:p>
                      <a:pPr>
                        <a:lnSpc>
                          <a:spcPct val="100000"/>
                        </a:lnSpc>
                      </a:pPr>
                      <a:r>
                        <a:rPr lang="en-US" sz="1800" b="0" strike="noStrike" spc="-1">
                          <a:solidFill>
                            <a:srgbClr val="000000"/>
                          </a:solidFill>
                          <a:latin typeface="Calibri"/>
                        </a:rPr>
                        <a:t>ALPHA LIPOIC ACID</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285840" indent="-285480">
                        <a:lnSpc>
                          <a:spcPct val="100000"/>
                        </a:lnSpc>
                        <a:buClr>
                          <a:srgbClr val="000000"/>
                        </a:buClr>
                        <a:buFont typeface="Arial"/>
                        <a:buChar char="•"/>
                      </a:pPr>
                      <a:r>
                        <a:rPr lang="en-US" sz="1800" b="0" strike="noStrike" spc="-1" dirty="0">
                          <a:solidFill>
                            <a:srgbClr val="000000"/>
                          </a:solidFill>
                          <a:latin typeface="Calibri"/>
                        </a:rPr>
                        <a:t>lower blood sugar levels</a:t>
                      </a:r>
                      <a:endParaRPr lang="en-US" sz="1800" b="0" strike="noStrike" spc="-1" dirty="0">
                        <a:latin typeface="Arial"/>
                      </a:endParaRPr>
                    </a:p>
                    <a:p>
                      <a:pPr marL="285840" indent="-285480">
                        <a:lnSpc>
                          <a:spcPct val="100000"/>
                        </a:lnSpc>
                        <a:buClr>
                          <a:srgbClr val="000000"/>
                        </a:buClr>
                        <a:buFont typeface="Arial"/>
                        <a:buChar char="•"/>
                      </a:pPr>
                      <a:r>
                        <a:rPr lang="en-US" sz="1800" b="0" strike="noStrike" spc="-1" dirty="0">
                          <a:solidFill>
                            <a:srgbClr val="000000"/>
                          </a:solidFill>
                          <a:latin typeface="Calibri"/>
                        </a:rPr>
                        <a:t>reduced inflammation</a:t>
                      </a:r>
                      <a:endParaRPr lang="en-US" sz="1800" b="0" strike="noStrike" spc="-1" dirty="0">
                        <a:latin typeface="Arial"/>
                      </a:endParaRPr>
                    </a:p>
                    <a:p>
                      <a:pPr marL="285840" indent="-285480">
                        <a:lnSpc>
                          <a:spcPct val="100000"/>
                        </a:lnSpc>
                        <a:buClr>
                          <a:srgbClr val="000000"/>
                        </a:buClr>
                        <a:buFont typeface="Arial"/>
                        <a:buChar char="•"/>
                      </a:pPr>
                      <a:r>
                        <a:rPr lang="en-US" sz="1800" b="0" strike="noStrike" spc="-1" dirty="0">
                          <a:solidFill>
                            <a:srgbClr val="000000"/>
                          </a:solidFill>
                          <a:latin typeface="Calibri"/>
                        </a:rPr>
                        <a:t>slowed skin aging</a:t>
                      </a:r>
                      <a:endParaRPr lang="en-US" sz="1800" b="0" strike="noStrike" spc="-1" dirty="0">
                        <a:latin typeface="Arial"/>
                      </a:endParaRPr>
                    </a:p>
                    <a:p>
                      <a:pPr marL="285840" indent="-285480">
                        <a:lnSpc>
                          <a:spcPct val="100000"/>
                        </a:lnSpc>
                        <a:buClr>
                          <a:srgbClr val="000000"/>
                        </a:buClr>
                        <a:buFont typeface="Arial"/>
                        <a:buChar char="•"/>
                      </a:pPr>
                      <a:r>
                        <a:rPr lang="en-US" sz="1800" b="0" strike="noStrike" spc="-1" dirty="0">
                          <a:solidFill>
                            <a:srgbClr val="000000"/>
                          </a:solidFill>
                          <a:latin typeface="Calibri"/>
                        </a:rPr>
                        <a:t>improved nerve function</a:t>
                      </a:r>
                      <a:endParaRPr lang="en-US" sz="18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366120">
                <a:tc>
                  <a:txBody>
                    <a:bodyPr/>
                    <a:lstStyle/>
                    <a:p>
                      <a:pPr>
                        <a:lnSpc>
                          <a:spcPct val="100000"/>
                        </a:lnSpc>
                      </a:pPr>
                      <a:r>
                        <a:rPr lang="en-US" sz="1800" b="0" strike="noStrike" spc="-1">
                          <a:solidFill>
                            <a:srgbClr val="000000"/>
                          </a:solidFill>
                          <a:latin typeface="Calibri"/>
                        </a:rPr>
                        <a:t>TUMERIC EXTRACT</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Calibri"/>
                        </a:rPr>
                        <a:t>Has potential to prevent heart disease, Alzheimer's and cancer</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914760">
                <a:tc>
                  <a:txBody>
                    <a:bodyPr/>
                    <a:lstStyle/>
                    <a:p>
                      <a:pPr>
                        <a:lnSpc>
                          <a:spcPct val="100000"/>
                        </a:lnSpc>
                      </a:pPr>
                      <a:r>
                        <a:rPr lang="en-US" sz="1800" b="0" strike="noStrike" spc="-1">
                          <a:solidFill>
                            <a:srgbClr val="000000"/>
                          </a:solidFill>
                          <a:latin typeface="Calibri"/>
                        </a:rPr>
                        <a:t>MORINGA OLEIFERA  LEAF </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285840" indent="-285480">
                        <a:lnSpc>
                          <a:spcPct val="100000"/>
                        </a:lnSpc>
                        <a:buClr>
                          <a:srgbClr val="000000"/>
                        </a:buClr>
                        <a:buFont typeface="Arial"/>
                        <a:buChar char="•"/>
                      </a:pPr>
                      <a:r>
                        <a:rPr lang="en-US" sz="1800" b="0" strike="noStrike" spc="-1">
                          <a:solidFill>
                            <a:srgbClr val="000000"/>
                          </a:solidFill>
                          <a:latin typeface="Calibri"/>
                        </a:rPr>
                        <a:t>Lowering of  Blood Sugar Levels</a:t>
                      </a:r>
                      <a:endParaRPr lang="en-US" sz="1800" b="0" strike="noStrike" spc="-1">
                        <a:latin typeface="Arial"/>
                      </a:endParaRPr>
                    </a:p>
                    <a:p>
                      <a:pPr marL="285840" indent="-285480">
                        <a:lnSpc>
                          <a:spcPct val="100000"/>
                        </a:lnSpc>
                        <a:buClr>
                          <a:srgbClr val="000000"/>
                        </a:buClr>
                        <a:buFont typeface="Arial"/>
                        <a:buChar char="•"/>
                      </a:pPr>
                      <a:r>
                        <a:rPr lang="en-US" sz="1800" b="0" strike="noStrike" spc="-1">
                          <a:solidFill>
                            <a:srgbClr val="000000"/>
                          </a:solidFill>
                          <a:latin typeface="Calibri"/>
                        </a:rPr>
                        <a:t>May Reduce Inflammation</a:t>
                      </a:r>
                      <a:endParaRPr lang="en-US" sz="1800" b="0" strike="noStrike" spc="-1">
                        <a:latin typeface="Arial"/>
                      </a:endParaRPr>
                    </a:p>
                    <a:p>
                      <a:pPr marL="285840" indent="-285480">
                        <a:lnSpc>
                          <a:spcPct val="100000"/>
                        </a:lnSpc>
                        <a:buClr>
                          <a:srgbClr val="000000"/>
                        </a:buClr>
                        <a:buFont typeface="Arial"/>
                        <a:buChar char="•"/>
                      </a:pPr>
                      <a:r>
                        <a:rPr lang="en-US" sz="1800" b="0" strike="noStrike" spc="-1">
                          <a:solidFill>
                            <a:srgbClr val="000000"/>
                          </a:solidFill>
                          <a:latin typeface="Calibri"/>
                        </a:rPr>
                        <a:t>Lower Cholesterol</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914760">
                <a:tc>
                  <a:txBody>
                    <a:bodyPr/>
                    <a:lstStyle/>
                    <a:p>
                      <a:pPr>
                        <a:lnSpc>
                          <a:spcPct val="100000"/>
                        </a:lnSpc>
                      </a:pPr>
                      <a:r>
                        <a:rPr lang="en-US" sz="1800" b="0" strike="noStrike" spc="-1">
                          <a:solidFill>
                            <a:srgbClr val="000000"/>
                          </a:solidFill>
                          <a:latin typeface="Calibri"/>
                        </a:rPr>
                        <a:t>BIOPERINE BLACK PEPPER EXTRACT</a:t>
                      </a:r>
                      <a:endParaRPr lang="en-US"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285840" indent="-285480">
                        <a:lnSpc>
                          <a:spcPct val="100000"/>
                        </a:lnSpc>
                        <a:buClr>
                          <a:srgbClr val="000000"/>
                        </a:buClr>
                        <a:buFont typeface="Arial"/>
                        <a:buChar char="•"/>
                      </a:pPr>
                      <a:r>
                        <a:rPr lang="en-US" sz="1800" b="0" strike="noStrike" spc="-1" dirty="0">
                          <a:solidFill>
                            <a:srgbClr val="000000"/>
                          </a:solidFill>
                          <a:latin typeface="Calibri"/>
                        </a:rPr>
                        <a:t>Enhances bioavailability </a:t>
                      </a:r>
                      <a:endParaRPr lang="en-US" sz="1800" b="0" strike="noStrike" spc="-1" dirty="0">
                        <a:latin typeface="Arial"/>
                      </a:endParaRPr>
                    </a:p>
                    <a:p>
                      <a:pPr marL="285840" indent="-285480">
                        <a:lnSpc>
                          <a:spcPct val="100000"/>
                        </a:lnSpc>
                        <a:buClr>
                          <a:srgbClr val="000000"/>
                        </a:buClr>
                        <a:buFont typeface="Arial"/>
                        <a:buChar char="•"/>
                      </a:pPr>
                      <a:r>
                        <a:rPr lang="en-US" sz="1800" b="0" strike="noStrike" spc="-1" dirty="0">
                          <a:solidFill>
                            <a:srgbClr val="000000"/>
                          </a:solidFill>
                          <a:latin typeface="Calibri"/>
                        </a:rPr>
                        <a:t>Enhances absorption of nutrients by at least 30%.</a:t>
                      </a:r>
                      <a:endParaRPr lang="en-US" sz="1800" b="0" strike="noStrike" spc="-1" dirty="0">
                        <a:latin typeface="Arial"/>
                      </a:endParaRPr>
                    </a:p>
                    <a:p>
                      <a:pPr>
                        <a:lnSpc>
                          <a:spcPct val="100000"/>
                        </a:lnSpc>
                      </a:pPr>
                      <a:endParaRPr lang="en-US" sz="18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bl>
          </a:graphicData>
        </a:graphic>
      </p:graphicFrame>
      <p:sp>
        <p:nvSpPr>
          <p:cNvPr id="6" name="CustomShape 3"/>
          <p:cNvSpPr/>
          <p:nvPr/>
        </p:nvSpPr>
        <p:spPr>
          <a:xfrm>
            <a:off x="3453100" y="5983900"/>
            <a:ext cx="28375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pc="-1" dirty="0">
                <a:solidFill>
                  <a:srgbClr val="000000"/>
                </a:solidFill>
                <a:latin typeface="Calibri"/>
              </a:rPr>
              <a:t>And Many other ingredients </a:t>
            </a:r>
            <a:endParaRPr lang="en-US" spc="-1" dirty="0">
              <a:solidFill>
                <a:prstClr val="black"/>
              </a:solidFill>
            </a:endParaRPr>
          </a:p>
        </p:txBody>
      </p:sp>
    </p:spTree>
    <p:extLst>
      <p:ext uri="{BB962C8B-B14F-4D97-AF65-F5344CB8AC3E}">
        <p14:creationId xmlns:p14="http://schemas.microsoft.com/office/powerpoint/2010/main" val="6534776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5520" y="474577"/>
            <a:ext cx="6697580" cy="346249"/>
          </a:xfrm>
        </p:spPr>
        <p:txBody>
          <a:bodyPr/>
          <a:lstStyle/>
          <a:p>
            <a:r>
              <a:rPr lang="en-US" sz="2500" b="1" dirty="0">
                <a:solidFill>
                  <a:schemeClr val="bg1"/>
                </a:solidFill>
                <a:latin typeface="Calibri Light" panose="020F0302020204030204" pitchFamily="34" charset="0"/>
                <a:cs typeface="Calibri Light" panose="020F0302020204030204" pitchFamily="34" charset="0"/>
              </a:rPr>
              <a:t>PROVEN FACTS ABOUT PURXCEL INGREDIENT</a:t>
            </a:r>
          </a:p>
        </p:txBody>
      </p:sp>
      <p:sp>
        <p:nvSpPr>
          <p:cNvPr id="5" name="CustomShape 1"/>
          <p:cNvSpPr/>
          <p:nvPr/>
        </p:nvSpPr>
        <p:spPr>
          <a:xfrm>
            <a:off x="464400" y="1175760"/>
            <a:ext cx="8606520" cy="489219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260" indent="-342900" defTabSz="457200">
              <a:lnSpc>
                <a:spcPct val="150000"/>
              </a:lnSpc>
              <a:buClr>
                <a:srgbClr val="385623"/>
              </a:buClr>
              <a:buFont typeface="Arial" panose="020B0604020202020204" pitchFamily="34" charset="0"/>
              <a:buChar char="•"/>
            </a:pPr>
            <a:r>
              <a:rPr lang="en-US" sz="2400" spc="-1" dirty="0">
                <a:solidFill>
                  <a:srgbClr val="008264"/>
                </a:solidFill>
                <a:latin typeface="Calibri"/>
              </a:rPr>
              <a:t>Clinically proven human studies- double blind placebo studies</a:t>
            </a:r>
            <a:endParaRPr lang="en-US" sz="2400" spc="-1" dirty="0">
              <a:solidFill>
                <a:srgbClr val="008264"/>
              </a:solidFill>
            </a:endParaRPr>
          </a:p>
          <a:p>
            <a:pPr marL="343260" indent="-342900" defTabSz="457200">
              <a:lnSpc>
                <a:spcPct val="150000"/>
              </a:lnSpc>
              <a:buClr>
                <a:srgbClr val="385623"/>
              </a:buClr>
              <a:buFont typeface="Arial" panose="020B0604020202020204" pitchFamily="34" charset="0"/>
              <a:buChar char="•"/>
            </a:pPr>
            <a:r>
              <a:rPr lang="en-US" sz="2400" spc="-1" dirty="0">
                <a:solidFill>
                  <a:srgbClr val="008264"/>
                </a:solidFill>
                <a:latin typeface="Calibri"/>
              </a:rPr>
              <a:t>Key Human Studies showed a </a:t>
            </a:r>
            <a:r>
              <a:rPr lang="en-US" sz="2400" b="1" spc="-1" dirty="0">
                <a:solidFill>
                  <a:srgbClr val="F87102"/>
                </a:solidFill>
                <a:latin typeface="Calibri"/>
              </a:rPr>
              <a:t>325%  </a:t>
            </a:r>
            <a:r>
              <a:rPr lang="en-US" sz="2400" spc="-1" dirty="0">
                <a:solidFill>
                  <a:srgbClr val="008264"/>
                </a:solidFill>
                <a:latin typeface="Calibri"/>
              </a:rPr>
              <a:t>increase in overall cellular Glutathione Levels </a:t>
            </a:r>
            <a:endParaRPr lang="en-US" sz="2400" spc="-1" dirty="0">
              <a:solidFill>
                <a:srgbClr val="008264"/>
              </a:solidFill>
            </a:endParaRPr>
          </a:p>
          <a:p>
            <a:pPr marL="343260" indent="-342900" defTabSz="457200">
              <a:lnSpc>
                <a:spcPct val="150000"/>
              </a:lnSpc>
              <a:buClr>
                <a:srgbClr val="385623"/>
              </a:buClr>
              <a:buFont typeface="Arial" panose="020B0604020202020204" pitchFamily="34" charset="0"/>
              <a:buChar char="•"/>
            </a:pPr>
            <a:r>
              <a:rPr lang="en-US" sz="2400" spc="-1" dirty="0">
                <a:solidFill>
                  <a:srgbClr val="008264"/>
                </a:solidFill>
                <a:latin typeface="Calibri"/>
              </a:rPr>
              <a:t>Contains proprietary blend of </a:t>
            </a:r>
            <a:r>
              <a:rPr lang="en-US" sz="2400" b="1" spc="-1" dirty="0">
                <a:solidFill>
                  <a:srgbClr val="F87102"/>
                </a:solidFill>
                <a:latin typeface="Calibri"/>
              </a:rPr>
              <a:t>15</a:t>
            </a:r>
            <a:r>
              <a:rPr lang="en-US" sz="2400" spc="-1" dirty="0">
                <a:solidFill>
                  <a:srgbClr val="F87102"/>
                </a:solidFill>
                <a:latin typeface="Calibri"/>
              </a:rPr>
              <a:t> </a:t>
            </a:r>
            <a:r>
              <a:rPr lang="en-US" sz="2400" spc="-1" dirty="0">
                <a:solidFill>
                  <a:srgbClr val="008264"/>
                </a:solidFill>
                <a:latin typeface="Calibri"/>
              </a:rPr>
              <a:t>complimentary ingredients designed to help cleanse, balance, and build the body through glutathione and superoxide dismutase support and production </a:t>
            </a:r>
            <a:endParaRPr lang="en-US" sz="2400" spc="-1" dirty="0">
              <a:solidFill>
                <a:srgbClr val="008264"/>
              </a:solidFill>
            </a:endParaRPr>
          </a:p>
          <a:p>
            <a:pPr marL="343260" indent="-342900" defTabSz="457200">
              <a:lnSpc>
                <a:spcPct val="150000"/>
              </a:lnSpc>
              <a:buClr>
                <a:srgbClr val="385623"/>
              </a:buClr>
              <a:buFont typeface="Arial" panose="020B0604020202020204" pitchFamily="34" charset="0"/>
              <a:buChar char="•"/>
            </a:pPr>
            <a:r>
              <a:rPr lang="en-US" sz="2400" spc="-1" dirty="0">
                <a:solidFill>
                  <a:srgbClr val="008264"/>
                </a:solidFill>
                <a:latin typeface="Calibri"/>
              </a:rPr>
              <a:t>Over</a:t>
            </a:r>
            <a:r>
              <a:rPr lang="en-US" sz="2400" spc="-1" dirty="0">
                <a:solidFill>
                  <a:srgbClr val="385623"/>
                </a:solidFill>
                <a:latin typeface="Calibri"/>
              </a:rPr>
              <a:t> </a:t>
            </a:r>
            <a:r>
              <a:rPr lang="en-US" sz="2400" b="1" spc="-1" dirty="0">
                <a:solidFill>
                  <a:srgbClr val="F87102"/>
                </a:solidFill>
                <a:latin typeface="Calibri"/>
              </a:rPr>
              <a:t>110 American company </a:t>
            </a:r>
            <a:r>
              <a:rPr lang="en-US" sz="2400" spc="-1" dirty="0">
                <a:solidFill>
                  <a:srgbClr val="008264"/>
                </a:solidFill>
                <a:latin typeface="Calibri"/>
              </a:rPr>
              <a:t>trust our Glutathione ingredient</a:t>
            </a:r>
            <a:endParaRPr lang="en-US" sz="2400" spc="-1" dirty="0">
              <a:solidFill>
                <a:srgbClr val="008264"/>
              </a:solidFill>
            </a:endParaRPr>
          </a:p>
          <a:p>
            <a:pPr marL="343260" indent="-342900" defTabSz="457200">
              <a:lnSpc>
                <a:spcPct val="150000"/>
              </a:lnSpc>
              <a:buClr>
                <a:srgbClr val="385623"/>
              </a:buClr>
              <a:buFont typeface="Arial" panose="020B0604020202020204" pitchFamily="34" charset="0"/>
              <a:buChar char="•"/>
            </a:pPr>
            <a:r>
              <a:rPr lang="en-US" sz="2400" spc="-1" dirty="0">
                <a:solidFill>
                  <a:srgbClr val="008264"/>
                </a:solidFill>
                <a:latin typeface="Calibri"/>
              </a:rPr>
              <a:t>The</a:t>
            </a:r>
            <a:r>
              <a:rPr lang="en-US" sz="2400" spc="-1" dirty="0">
                <a:solidFill>
                  <a:srgbClr val="385623"/>
                </a:solidFill>
                <a:latin typeface="Calibri"/>
              </a:rPr>
              <a:t> </a:t>
            </a:r>
            <a:r>
              <a:rPr lang="en-US" sz="2400" b="1" spc="-1" dirty="0">
                <a:solidFill>
                  <a:srgbClr val="F87102"/>
                </a:solidFill>
                <a:latin typeface="Calibri"/>
              </a:rPr>
              <a:t>trusted</a:t>
            </a:r>
            <a:r>
              <a:rPr lang="en-US" sz="2400" spc="-1" dirty="0">
                <a:solidFill>
                  <a:srgbClr val="385623"/>
                </a:solidFill>
                <a:latin typeface="Calibri"/>
              </a:rPr>
              <a:t> </a:t>
            </a:r>
            <a:r>
              <a:rPr lang="en-US" sz="2400" spc="-1" dirty="0">
                <a:solidFill>
                  <a:srgbClr val="008264"/>
                </a:solidFill>
                <a:latin typeface="Calibri"/>
              </a:rPr>
              <a:t>glutathione ingredient in the world</a:t>
            </a:r>
            <a:endParaRPr lang="en-US" sz="2400" spc="-1" dirty="0">
              <a:solidFill>
                <a:srgbClr val="008264"/>
              </a:solidFill>
            </a:endParaRPr>
          </a:p>
          <a:p>
            <a:pPr defTabSz="457200"/>
            <a:endParaRPr lang="en-US" sz="2400" spc="-1" dirty="0">
              <a:solidFill>
                <a:prstClr val="black"/>
              </a:solidFill>
            </a:endParaRPr>
          </a:p>
        </p:txBody>
      </p:sp>
    </p:spTree>
    <p:extLst>
      <p:ext uri="{BB962C8B-B14F-4D97-AF65-F5344CB8AC3E}">
        <p14:creationId xmlns:p14="http://schemas.microsoft.com/office/powerpoint/2010/main" val="11432914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5520" y="474577"/>
            <a:ext cx="6697580" cy="346249"/>
          </a:xfrm>
        </p:spPr>
        <p:txBody>
          <a:bodyPr/>
          <a:lstStyle/>
          <a:p>
            <a:r>
              <a:rPr lang="en-US" sz="2500" b="1" dirty="0">
                <a:solidFill>
                  <a:schemeClr val="bg1"/>
                </a:solidFill>
                <a:latin typeface="Calibri Light" panose="020F0302020204030204" pitchFamily="34" charset="0"/>
                <a:cs typeface="Calibri Light" panose="020F0302020204030204" pitchFamily="34" charset="0"/>
              </a:rPr>
              <a:t>PURXCEL GLUTATHIONE SUPPORT STUDIES</a:t>
            </a:r>
          </a:p>
        </p:txBody>
      </p:sp>
      <p:graphicFrame>
        <p:nvGraphicFramePr>
          <p:cNvPr id="4" name="Table 2"/>
          <p:cNvGraphicFramePr/>
          <p:nvPr/>
        </p:nvGraphicFramePr>
        <p:xfrm>
          <a:off x="325520" y="1386440"/>
          <a:ext cx="9227160" cy="4695000"/>
        </p:xfrm>
        <a:graphic>
          <a:graphicData uri="http://schemas.openxmlformats.org/drawingml/2006/table">
            <a:tbl>
              <a:tblPr/>
              <a:tblGrid>
                <a:gridCol w="2264040">
                  <a:extLst>
                    <a:ext uri="{9D8B030D-6E8A-4147-A177-3AD203B41FA5}">
                      <a16:colId xmlns:a16="http://schemas.microsoft.com/office/drawing/2014/main" val="20000"/>
                    </a:ext>
                  </a:extLst>
                </a:gridCol>
                <a:gridCol w="2467080">
                  <a:extLst>
                    <a:ext uri="{9D8B030D-6E8A-4147-A177-3AD203B41FA5}">
                      <a16:colId xmlns:a16="http://schemas.microsoft.com/office/drawing/2014/main" val="20001"/>
                    </a:ext>
                  </a:extLst>
                </a:gridCol>
                <a:gridCol w="4496040">
                  <a:extLst>
                    <a:ext uri="{9D8B030D-6E8A-4147-A177-3AD203B41FA5}">
                      <a16:colId xmlns:a16="http://schemas.microsoft.com/office/drawing/2014/main" val="20002"/>
                    </a:ext>
                  </a:extLst>
                </a:gridCol>
              </a:tblGrid>
              <a:tr h="366120">
                <a:tc>
                  <a:txBody>
                    <a:bodyPr/>
                    <a:lstStyle/>
                    <a:p>
                      <a:pPr algn="ctr">
                        <a:lnSpc>
                          <a:spcPct val="100000"/>
                        </a:lnSpc>
                      </a:pPr>
                      <a:r>
                        <a:rPr lang="en-US" sz="1800" b="1" strike="noStrike" spc="-1" dirty="0">
                          <a:solidFill>
                            <a:srgbClr val="FFFFFF"/>
                          </a:solidFill>
                          <a:latin typeface="Calibri"/>
                        </a:rPr>
                        <a:t>AUTHORS</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8264"/>
                    </a:solidFill>
                  </a:tcPr>
                </a:tc>
                <a:tc>
                  <a:txBody>
                    <a:bodyPr/>
                    <a:lstStyle/>
                    <a:p>
                      <a:pPr algn="ctr">
                        <a:lnSpc>
                          <a:spcPct val="100000"/>
                        </a:lnSpc>
                      </a:pPr>
                      <a:r>
                        <a:rPr lang="en-US" sz="1800" b="1" strike="noStrike" spc="-1">
                          <a:solidFill>
                            <a:srgbClr val="FFFFFF"/>
                          </a:solidFill>
                          <a:latin typeface="Calibri"/>
                        </a:rPr>
                        <a:t>STUDIES</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8264"/>
                    </a:solidFill>
                  </a:tcPr>
                </a:tc>
                <a:tc>
                  <a:txBody>
                    <a:bodyPr/>
                    <a:lstStyle/>
                    <a:p>
                      <a:pPr algn="ctr">
                        <a:lnSpc>
                          <a:spcPct val="100000"/>
                        </a:lnSpc>
                      </a:pPr>
                      <a:r>
                        <a:rPr lang="en-US" sz="1800" b="1" strike="noStrike" spc="-1" dirty="0">
                          <a:solidFill>
                            <a:srgbClr val="FFFFFF"/>
                          </a:solidFill>
                          <a:latin typeface="Calibri"/>
                        </a:rPr>
                        <a:t>RESULTS/FINDINGS</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8264"/>
                    </a:solidFill>
                  </a:tcPr>
                </a:tc>
                <a:extLst>
                  <a:ext uri="{0D108BD9-81ED-4DB2-BD59-A6C34878D82A}">
                    <a16:rowId xmlns:a16="http://schemas.microsoft.com/office/drawing/2014/main" val="10000"/>
                  </a:ext>
                </a:extLst>
              </a:tr>
              <a:tr h="2649240">
                <a:tc>
                  <a:txBody>
                    <a:bodyPr/>
                    <a:lstStyle/>
                    <a:p>
                      <a:pPr>
                        <a:lnSpc>
                          <a:spcPct val="100000"/>
                        </a:lnSpc>
                      </a:pPr>
                      <a:r>
                        <a:rPr lang="en-US" sz="1400" b="0" strike="noStrike" spc="-1">
                          <a:solidFill>
                            <a:srgbClr val="000000"/>
                          </a:solidFill>
                          <a:latin typeface="Calibri"/>
                        </a:rPr>
                        <a:t>Wu G</a:t>
                      </a:r>
                      <a:endParaRPr lang="en-US" sz="1400" b="0" strike="noStrike" spc="-1">
                        <a:latin typeface="Arial"/>
                      </a:endParaRPr>
                    </a:p>
                    <a:p>
                      <a:pPr>
                        <a:lnSpc>
                          <a:spcPct val="100000"/>
                        </a:lnSpc>
                      </a:pPr>
                      <a:r>
                        <a:rPr lang="en-US" sz="1400" b="0" strike="noStrike" spc="-1">
                          <a:solidFill>
                            <a:srgbClr val="000000"/>
                          </a:solidFill>
                          <a:latin typeface="Calibri"/>
                        </a:rPr>
                        <a:t>Fang YZ</a:t>
                      </a:r>
                      <a:endParaRPr lang="en-US" sz="1400" b="0" strike="noStrike" spc="-1">
                        <a:latin typeface="Arial"/>
                      </a:endParaRPr>
                    </a:p>
                    <a:p>
                      <a:pPr>
                        <a:lnSpc>
                          <a:spcPct val="100000"/>
                        </a:lnSpc>
                      </a:pPr>
                      <a:r>
                        <a:rPr lang="en-US" sz="1400" b="0" strike="noStrike" spc="-1">
                          <a:solidFill>
                            <a:srgbClr val="000000"/>
                          </a:solidFill>
                          <a:latin typeface="Calibri"/>
                        </a:rPr>
                        <a:t>Yang S</a:t>
                      </a:r>
                      <a:endParaRPr lang="en-US" sz="1400" b="0" strike="noStrike" spc="-1">
                        <a:latin typeface="Arial"/>
                      </a:endParaRPr>
                    </a:p>
                    <a:p>
                      <a:pPr>
                        <a:lnSpc>
                          <a:spcPct val="100000"/>
                        </a:lnSpc>
                      </a:pPr>
                      <a:r>
                        <a:rPr lang="en-US" sz="1400" b="0" strike="noStrike" spc="-1">
                          <a:solidFill>
                            <a:srgbClr val="000000"/>
                          </a:solidFill>
                          <a:latin typeface="Calibri"/>
                        </a:rPr>
                        <a:t>Lupton JR</a:t>
                      </a:r>
                      <a:endParaRPr lang="en-US" sz="1400" b="0" strike="noStrike" spc="-1">
                        <a:latin typeface="Arial"/>
                      </a:endParaRPr>
                    </a:p>
                    <a:p>
                      <a:pPr>
                        <a:lnSpc>
                          <a:spcPct val="100000"/>
                        </a:lnSpc>
                      </a:pPr>
                      <a:r>
                        <a:rPr lang="en-US" sz="1400" b="0" strike="noStrike" spc="-1">
                          <a:solidFill>
                            <a:srgbClr val="000000"/>
                          </a:solidFill>
                          <a:latin typeface="Calibri"/>
                        </a:rPr>
                        <a:t>Turner ND</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4E2CF"/>
                    </a:solidFill>
                  </a:tcPr>
                </a:tc>
                <a:tc>
                  <a:txBody>
                    <a:bodyPr/>
                    <a:lstStyle/>
                    <a:p>
                      <a:pPr>
                        <a:lnSpc>
                          <a:spcPct val="100000"/>
                        </a:lnSpc>
                      </a:pPr>
                      <a:r>
                        <a:rPr lang="en-US" sz="1400" b="1" strike="noStrike" spc="-1" dirty="0">
                          <a:solidFill>
                            <a:srgbClr val="000000"/>
                          </a:solidFill>
                          <a:latin typeface="Calibri"/>
                        </a:rPr>
                        <a:t>Glutathione metabolism and its implications for health</a:t>
                      </a:r>
                      <a:endParaRPr lang="en-US" sz="1400" b="0" strike="noStrike" spc="-1" dirty="0">
                        <a:latin typeface="Arial"/>
                      </a:endParaRPr>
                    </a:p>
                    <a:p>
                      <a:pPr>
                        <a:lnSpc>
                          <a:spcPct val="100000"/>
                        </a:lnSpc>
                      </a:pPr>
                      <a:endParaRPr lang="en-US" sz="14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4E2CF"/>
                    </a:solidFill>
                  </a:tcPr>
                </a:tc>
                <a:tc>
                  <a:txBody>
                    <a:bodyPr/>
                    <a:lstStyle/>
                    <a:p>
                      <a:pPr>
                        <a:lnSpc>
                          <a:spcPct val="100000"/>
                        </a:lnSpc>
                      </a:pPr>
                      <a:r>
                        <a:rPr lang="en-US" sz="1400" b="0" strike="noStrike" spc="-1">
                          <a:solidFill>
                            <a:srgbClr val="000000"/>
                          </a:solidFill>
                          <a:latin typeface="Calibri"/>
                        </a:rPr>
                        <a:t>Glutathione plays important roles in antioxidant defense, nutrient metabolism, and regulation of cellular events (including gene expression, DNA and protein synthesis, cell proliferation and apoptosis, signal transduction, cytokine production and immune response, and protein glutathionylation). </a:t>
                      </a:r>
                      <a:endParaRPr lang="en-US" sz="1400" b="0" strike="noStrike" spc="-1">
                        <a:latin typeface="Arial"/>
                      </a:endParaRPr>
                    </a:p>
                    <a:p>
                      <a:pPr>
                        <a:lnSpc>
                          <a:spcPct val="100000"/>
                        </a:lnSpc>
                      </a:pPr>
                      <a:r>
                        <a:rPr lang="en-US" sz="1400" b="0" strike="noStrike" spc="-1">
                          <a:solidFill>
                            <a:srgbClr val="000000"/>
                          </a:solidFill>
                          <a:latin typeface="Calibri"/>
                        </a:rPr>
                        <a:t>Glutathione deficiency contributes to oxidative stress, which plays a key role in aging and the pathogenesis of many diseases (including kwashiorkor, seizure, Alzheimer's disease, Parkinson's disease, liver disease, cystic fibrosis, sickle cell anemia, HIV, AIDS, cancer, heart attack, stroke, and diabetes).</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4E2CF"/>
                    </a:solidFill>
                  </a:tcPr>
                </a:tc>
                <a:extLst>
                  <a:ext uri="{0D108BD9-81ED-4DB2-BD59-A6C34878D82A}">
                    <a16:rowId xmlns:a16="http://schemas.microsoft.com/office/drawing/2014/main" val="10001"/>
                  </a:ext>
                </a:extLst>
              </a:tr>
              <a:tr h="366120">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extLst>
                  <a:ext uri="{0D108BD9-81ED-4DB2-BD59-A6C34878D82A}">
                    <a16:rowId xmlns:a16="http://schemas.microsoft.com/office/drawing/2014/main" val="10002"/>
                  </a:ext>
                </a:extLst>
              </a:tr>
              <a:tr h="944280">
                <a:tc>
                  <a:txBody>
                    <a:bodyPr/>
                    <a:lstStyle/>
                    <a:p>
                      <a:pPr>
                        <a:lnSpc>
                          <a:spcPct val="100000"/>
                        </a:lnSpc>
                      </a:pPr>
                      <a:r>
                        <a:rPr lang="en-US" sz="1400" b="0" strike="noStrike" spc="-1">
                          <a:solidFill>
                            <a:srgbClr val="000000"/>
                          </a:solidFill>
                          <a:latin typeface="Calibri"/>
                        </a:rPr>
                        <a:t>Sinee Weschawalit</a:t>
                      </a:r>
                      <a:endParaRPr lang="en-US" sz="1400" b="0" strike="noStrike" spc="-1">
                        <a:latin typeface="Arial"/>
                      </a:endParaRPr>
                    </a:p>
                    <a:p>
                      <a:pPr>
                        <a:lnSpc>
                          <a:spcPct val="100000"/>
                        </a:lnSpc>
                      </a:pPr>
                      <a:r>
                        <a:rPr lang="en-US" sz="1400" b="0" strike="noStrike" spc="-1">
                          <a:solidFill>
                            <a:srgbClr val="000000"/>
                          </a:solidFill>
                          <a:latin typeface="Calibri"/>
                        </a:rPr>
                        <a:t>Siriwan Thongthip</a:t>
                      </a:r>
                      <a:endParaRPr lang="en-US" sz="1400" b="0" strike="noStrike" spc="-1">
                        <a:latin typeface="Arial"/>
                      </a:endParaRPr>
                    </a:p>
                    <a:p>
                      <a:pPr>
                        <a:lnSpc>
                          <a:spcPct val="100000"/>
                        </a:lnSpc>
                      </a:pPr>
                      <a:r>
                        <a:rPr lang="en-US" sz="1400" b="0" strike="noStrike" spc="-1">
                          <a:solidFill>
                            <a:srgbClr val="000000"/>
                          </a:solidFill>
                          <a:latin typeface="Calibri"/>
                        </a:rPr>
                        <a:t>Phanupong Phutrakool</a:t>
                      </a:r>
                      <a:endParaRPr lang="en-US" sz="1400" b="0" strike="noStrike" spc="-1">
                        <a:latin typeface="Arial"/>
                      </a:endParaRPr>
                    </a:p>
                    <a:p>
                      <a:pPr>
                        <a:lnSpc>
                          <a:spcPct val="100000"/>
                        </a:lnSpc>
                      </a:pPr>
                      <a:r>
                        <a:rPr lang="en-US" sz="1400" b="0" strike="noStrike" spc="-1">
                          <a:solidFill>
                            <a:srgbClr val="000000"/>
                          </a:solidFill>
                          <a:latin typeface="Calibri"/>
                        </a:rPr>
                        <a:t>Pravit Asawanonda</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4E2CF"/>
                    </a:solidFill>
                  </a:tcPr>
                </a:tc>
                <a:tc>
                  <a:txBody>
                    <a:bodyPr/>
                    <a:lstStyle/>
                    <a:p>
                      <a:pPr>
                        <a:lnSpc>
                          <a:spcPct val="100000"/>
                        </a:lnSpc>
                      </a:pPr>
                      <a:r>
                        <a:rPr lang="en-US" sz="1400" b="1" strike="noStrike" spc="-1">
                          <a:solidFill>
                            <a:srgbClr val="000000"/>
                          </a:solidFill>
                          <a:latin typeface="Calibri"/>
                        </a:rPr>
                        <a:t>Glutathione and its antiaging and antimelanogenic effects</a:t>
                      </a:r>
                      <a:endParaRPr lang="en-US" sz="1400" b="0" strike="noStrike" spc="-1">
                        <a:latin typeface="Arial"/>
                      </a:endParaRPr>
                    </a:p>
                    <a:p>
                      <a:pPr>
                        <a:lnSpc>
                          <a:spcPct val="100000"/>
                        </a:lnSpc>
                      </a:pP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4E2CF"/>
                    </a:solidFill>
                  </a:tcPr>
                </a:tc>
                <a:tc>
                  <a:txBody>
                    <a:bodyPr/>
                    <a:lstStyle/>
                    <a:p>
                      <a:pPr>
                        <a:lnSpc>
                          <a:spcPct val="100000"/>
                        </a:lnSpc>
                      </a:pPr>
                      <a:r>
                        <a:rPr lang="en-US" sz="1400" b="0" strike="noStrike" spc="-1">
                          <a:solidFill>
                            <a:srgbClr val="000000"/>
                          </a:solidFill>
                          <a:latin typeface="Calibri"/>
                        </a:rPr>
                        <a:t>We showed that oral glutathione, 250 mg/d, in both reduced and oxidized forms effectively influences skin properties. Overall, glutathione in both forms are well tolerated.</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4E2CF"/>
                    </a:solidFill>
                  </a:tcPr>
                </a:tc>
                <a:extLst>
                  <a:ext uri="{0D108BD9-81ED-4DB2-BD59-A6C34878D82A}">
                    <a16:rowId xmlns:a16="http://schemas.microsoft.com/office/drawing/2014/main" val="10003"/>
                  </a:ext>
                </a:extLst>
              </a:tr>
              <a:tr h="366120">
                <a:tc gridSpan="3">
                  <a:txBody>
                    <a:bodyPr/>
                    <a:lstStyle/>
                    <a:p>
                      <a:pPr algn="ctr">
                        <a:lnSpc>
                          <a:spcPct val="100000"/>
                        </a:lnSpc>
                      </a:pPr>
                      <a:r>
                        <a:rPr lang="en-US" sz="1800" b="0" strike="noStrike" spc="-1" dirty="0">
                          <a:solidFill>
                            <a:srgbClr val="000000"/>
                          </a:solidFill>
                          <a:latin typeface="Calibri"/>
                        </a:rPr>
                        <a:t>Over </a:t>
                      </a:r>
                      <a:r>
                        <a:rPr lang="en-US" sz="1800" b="1" strike="noStrike" spc="-1" dirty="0">
                          <a:solidFill>
                            <a:srgbClr val="000000"/>
                          </a:solidFill>
                          <a:latin typeface="Calibri"/>
                        </a:rPr>
                        <a:t>148,913</a:t>
                      </a:r>
                      <a:r>
                        <a:rPr lang="en-US" sz="1800" b="0" strike="noStrike" spc="-1" dirty="0">
                          <a:solidFill>
                            <a:srgbClr val="000000"/>
                          </a:solidFill>
                          <a:latin typeface="Calibri"/>
                        </a:rPr>
                        <a:t> clinical studies on PUBMED</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77959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6833" y="377483"/>
            <a:ext cx="5892757" cy="586343"/>
          </a:xfrm>
        </p:spPr>
        <p:txBody>
          <a:bodyPr>
            <a:normAutofit fontScale="90000"/>
          </a:bodyPr>
          <a:lstStyle/>
          <a:p>
            <a:r>
              <a:rPr lang="en-US" b="1" dirty="0">
                <a:solidFill>
                  <a:schemeClr val="bg1"/>
                </a:solidFill>
              </a:rPr>
              <a:t>FACTS ABOUT PURE</a:t>
            </a:r>
          </a:p>
        </p:txBody>
      </p:sp>
      <p:sp>
        <p:nvSpPr>
          <p:cNvPr id="3" name="Rectangle 2">
            <a:extLst>
              <a:ext uri="{FF2B5EF4-FFF2-40B4-BE49-F238E27FC236}">
                <a16:creationId xmlns:a16="http://schemas.microsoft.com/office/drawing/2014/main" id="{A22D3EB5-676C-4992-B0DB-EA519732B8DA}"/>
              </a:ext>
            </a:extLst>
          </p:cNvPr>
          <p:cNvSpPr/>
          <p:nvPr/>
        </p:nvSpPr>
        <p:spPr>
          <a:xfrm>
            <a:off x="396833" y="1674422"/>
            <a:ext cx="7654637" cy="4169863"/>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marL="457200" indent="-457200" defTabSz="457200">
              <a:buFont typeface="Arial" panose="020B0604020202020204" pitchFamily="34" charset="0"/>
              <a:buChar char="•"/>
            </a:pPr>
            <a:r>
              <a:rPr lang="en-US" sz="3000" dirty="0">
                <a:solidFill>
                  <a:srgbClr val="203214"/>
                </a:solidFill>
              </a:rPr>
              <a:t>12 Successful Years in Business</a:t>
            </a:r>
          </a:p>
          <a:p>
            <a:pPr marL="457200" indent="-457200" defTabSz="457200">
              <a:buFont typeface="Arial" panose="020B0604020202020204" pitchFamily="34" charset="0"/>
              <a:buChar char="•"/>
            </a:pPr>
            <a:r>
              <a:rPr lang="en-US" sz="3000" dirty="0">
                <a:solidFill>
                  <a:srgbClr val="203214"/>
                </a:solidFill>
              </a:rPr>
              <a:t>Frisco, Texas – USA</a:t>
            </a:r>
          </a:p>
          <a:p>
            <a:pPr marL="457200" indent="-457200" defTabSz="457200">
              <a:buFont typeface="Arial" panose="020B0604020202020204" pitchFamily="34" charset="0"/>
              <a:buChar char="•"/>
            </a:pPr>
            <a:r>
              <a:rPr lang="en-US" sz="3000" dirty="0">
                <a:solidFill>
                  <a:srgbClr val="203214"/>
                </a:solidFill>
              </a:rPr>
              <a:t>Global Presence – 12 countries</a:t>
            </a:r>
          </a:p>
          <a:p>
            <a:pPr marL="457200" indent="-457200" defTabSz="457200">
              <a:buFont typeface="Arial" panose="020B0604020202020204" pitchFamily="34" charset="0"/>
              <a:buChar char="•"/>
            </a:pPr>
            <a:r>
              <a:rPr lang="en-US" sz="3000" dirty="0">
                <a:solidFill>
                  <a:srgbClr val="203214"/>
                </a:solidFill>
              </a:rPr>
              <a:t>Over 65 Product Lines</a:t>
            </a:r>
          </a:p>
          <a:p>
            <a:pPr marL="457200" indent="-457200" defTabSz="457200">
              <a:buFont typeface="Arial" panose="020B0604020202020204" pitchFamily="34" charset="0"/>
              <a:buChar char="•"/>
            </a:pPr>
            <a:r>
              <a:rPr lang="en-US" sz="3000" dirty="0">
                <a:solidFill>
                  <a:srgbClr val="203214"/>
                </a:solidFill>
              </a:rPr>
              <a:t>Hi-ACT Principles</a:t>
            </a:r>
          </a:p>
          <a:p>
            <a:pPr marL="457200" indent="-457200" defTabSz="457200">
              <a:buFont typeface="Arial" panose="020B0604020202020204" pitchFamily="34" charset="0"/>
              <a:buChar char="•"/>
            </a:pPr>
            <a:r>
              <a:rPr lang="en-US" sz="3000" dirty="0">
                <a:solidFill>
                  <a:srgbClr val="203214"/>
                </a:solidFill>
              </a:rPr>
              <a:t>~ $100 Million Annual Sales</a:t>
            </a:r>
          </a:p>
          <a:p>
            <a:pPr algn="ctr" defTabSz="457200"/>
            <a:endParaRPr lang="en-US" sz="3200" dirty="0">
              <a:solidFill>
                <a:prstClr val="black"/>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673" y="1874321"/>
            <a:ext cx="3243329" cy="3243329"/>
          </a:xfrm>
          <a:prstGeom prst="rect">
            <a:avLst/>
          </a:prstGeom>
        </p:spPr>
      </p:pic>
    </p:spTree>
    <p:extLst>
      <p:ext uri="{BB962C8B-B14F-4D97-AF65-F5344CB8AC3E}">
        <p14:creationId xmlns:p14="http://schemas.microsoft.com/office/powerpoint/2010/main" val="1621004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5520" y="474577"/>
            <a:ext cx="6697580" cy="346249"/>
          </a:xfrm>
        </p:spPr>
        <p:txBody>
          <a:bodyPr/>
          <a:lstStyle/>
          <a:p>
            <a:r>
              <a:rPr lang="en-US" sz="2500" b="1" dirty="0">
                <a:solidFill>
                  <a:schemeClr val="bg1"/>
                </a:solidFill>
                <a:latin typeface="Calibri Light" panose="020F0302020204030204" pitchFamily="34" charset="0"/>
                <a:cs typeface="Calibri Light" panose="020F0302020204030204" pitchFamily="34" charset="0"/>
              </a:rPr>
              <a:t>PURXCEL SOD SUPPORT STUDIES</a:t>
            </a:r>
          </a:p>
        </p:txBody>
      </p:sp>
      <p:graphicFrame>
        <p:nvGraphicFramePr>
          <p:cNvPr id="5" name="Table 2"/>
          <p:cNvGraphicFramePr/>
          <p:nvPr/>
        </p:nvGraphicFramePr>
        <p:xfrm>
          <a:off x="225040" y="1195940"/>
          <a:ext cx="9227160" cy="5061120"/>
        </p:xfrm>
        <a:graphic>
          <a:graphicData uri="http://schemas.openxmlformats.org/drawingml/2006/table">
            <a:tbl>
              <a:tblPr/>
              <a:tblGrid>
                <a:gridCol w="2423880">
                  <a:extLst>
                    <a:ext uri="{9D8B030D-6E8A-4147-A177-3AD203B41FA5}">
                      <a16:colId xmlns:a16="http://schemas.microsoft.com/office/drawing/2014/main" val="20000"/>
                    </a:ext>
                  </a:extLst>
                </a:gridCol>
                <a:gridCol w="2917080">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tblGrid>
              <a:tr h="366120">
                <a:tc>
                  <a:txBody>
                    <a:bodyPr/>
                    <a:lstStyle/>
                    <a:p>
                      <a:pPr algn="ctr">
                        <a:lnSpc>
                          <a:spcPct val="100000"/>
                        </a:lnSpc>
                      </a:pPr>
                      <a:r>
                        <a:rPr lang="en-US" sz="1800" b="1" strike="noStrike" spc="-1">
                          <a:solidFill>
                            <a:srgbClr val="FFFFFF"/>
                          </a:solidFill>
                          <a:latin typeface="Calibri"/>
                        </a:rPr>
                        <a:t>AUTHORS</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8264"/>
                    </a:solidFill>
                  </a:tcPr>
                </a:tc>
                <a:tc>
                  <a:txBody>
                    <a:bodyPr/>
                    <a:lstStyle/>
                    <a:p>
                      <a:pPr algn="ctr">
                        <a:lnSpc>
                          <a:spcPct val="100000"/>
                        </a:lnSpc>
                      </a:pPr>
                      <a:r>
                        <a:rPr lang="en-US" sz="1800" b="1" strike="noStrike" spc="-1">
                          <a:solidFill>
                            <a:srgbClr val="FFFFFF"/>
                          </a:solidFill>
                          <a:latin typeface="Calibri"/>
                        </a:rPr>
                        <a:t>STUDIES</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8264"/>
                    </a:solidFill>
                  </a:tcPr>
                </a:tc>
                <a:tc>
                  <a:txBody>
                    <a:bodyPr/>
                    <a:lstStyle/>
                    <a:p>
                      <a:pPr algn="ctr">
                        <a:lnSpc>
                          <a:spcPct val="100000"/>
                        </a:lnSpc>
                      </a:pPr>
                      <a:r>
                        <a:rPr lang="en-US" sz="1800" b="1" strike="noStrike" spc="-1" dirty="0">
                          <a:solidFill>
                            <a:srgbClr val="FFFFFF"/>
                          </a:solidFill>
                          <a:latin typeface="Calibri"/>
                        </a:rPr>
                        <a:t>RESULTS/FINDINGS</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8264"/>
                    </a:solidFill>
                  </a:tcPr>
                </a:tc>
                <a:extLst>
                  <a:ext uri="{0D108BD9-81ED-4DB2-BD59-A6C34878D82A}">
                    <a16:rowId xmlns:a16="http://schemas.microsoft.com/office/drawing/2014/main" val="10000"/>
                  </a:ext>
                </a:extLst>
              </a:tr>
              <a:tr h="2223000">
                <a:tc>
                  <a:txBody>
                    <a:bodyPr/>
                    <a:lstStyle/>
                    <a:p>
                      <a:pPr>
                        <a:lnSpc>
                          <a:spcPct val="100000"/>
                        </a:lnSpc>
                      </a:pPr>
                      <a:r>
                        <a:rPr lang="en-US" sz="1400" b="0" strike="noStrike" spc="-1">
                          <a:solidFill>
                            <a:srgbClr val="000000"/>
                          </a:solidFill>
                          <a:latin typeface="Calibri"/>
                        </a:rPr>
                        <a:t>Milesi MA</a:t>
                      </a:r>
                      <a:endParaRPr lang="en-US" sz="1400" b="0" strike="noStrike" spc="-1">
                        <a:latin typeface="Arial"/>
                      </a:endParaRPr>
                    </a:p>
                    <a:p>
                      <a:pPr>
                        <a:lnSpc>
                          <a:spcPct val="100000"/>
                        </a:lnSpc>
                      </a:pPr>
                      <a:r>
                        <a:rPr lang="en-US" sz="1400" b="0" strike="noStrike" spc="-1">
                          <a:solidFill>
                            <a:srgbClr val="000000"/>
                          </a:solidFill>
                          <a:latin typeface="Calibri"/>
                        </a:rPr>
                        <a:t>Lacan D</a:t>
                      </a:r>
                      <a:endParaRPr lang="en-US" sz="1400" b="0" strike="noStrike" spc="-1">
                        <a:latin typeface="Arial"/>
                      </a:endParaRPr>
                    </a:p>
                    <a:p>
                      <a:pPr>
                        <a:lnSpc>
                          <a:spcPct val="100000"/>
                        </a:lnSpc>
                      </a:pPr>
                      <a:r>
                        <a:rPr lang="en-US" sz="1400" b="0" strike="noStrike" spc="-1">
                          <a:solidFill>
                            <a:srgbClr val="000000"/>
                          </a:solidFill>
                          <a:latin typeface="Calibri"/>
                        </a:rPr>
                        <a:t>Brosse H</a:t>
                      </a:r>
                      <a:endParaRPr lang="en-US" sz="1400" b="0" strike="noStrike" spc="-1">
                        <a:latin typeface="Arial"/>
                      </a:endParaRPr>
                    </a:p>
                    <a:p>
                      <a:pPr>
                        <a:lnSpc>
                          <a:spcPct val="100000"/>
                        </a:lnSpc>
                      </a:pPr>
                      <a:r>
                        <a:rPr lang="en-US" sz="1400" b="0" strike="noStrike" spc="-1">
                          <a:solidFill>
                            <a:srgbClr val="000000"/>
                          </a:solidFill>
                          <a:latin typeface="Calibri"/>
                        </a:rPr>
                        <a:t>Desor D</a:t>
                      </a:r>
                      <a:endParaRPr lang="en-US" sz="1400" b="0" strike="noStrike" spc="-1">
                        <a:latin typeface="Arial"/>
                      </a:endParaRPr>
                    </a:p>
                    <a:p>
                      <a:pPr>
                        <a:lnSpc>
                          <a:spcPct val="100000"/>
                        </a:lnSpc>
                      </a:pPr>
                      <a:r>
                        <a:rPr lang="en-US" sz="1400" b="0" strike="noStrike" spc="-1">
                          <a:solidFill>
                            <a:srgbClr val="000000"/>
                          </a:solidFill>
                          <a:latin typeface="Calibri"/>
                        </a:rPr>
                        <a:t>Notin C</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4E2CF"/>
                    </a:solidFill>
                  </a:tcPr>
                </a:tc>
                <a:tc>
                  <a:txBody>
                    <a:bodyPr/>
                    <a:lstStyle/>
                    <a:p>
                      <a:pPr>
                        <a:lnSpc>
                          <a:spcPct val="100000"/>
                        </a:lnSpc>
                      </a:pPr>
                      <a:r>
                        <a:rPr lang="en-US" sz="1400" b="1" strike="noStrike" spc="-1">
                          <a:solidFill>
                            <a:srgbClr val="000000"/>
                          </a:solidFill>
                          <a:latin typeface="Calibri"/>
                        </a:rPr>
                        <a:t>Effect of an oral supplementation with a proprietary melon juice concentrate (Extramel) on stress and fatigue in healthy people: a pilot, double-blind, placebo-controlled clinical trial.</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4E2CF"/>
                    </a:solidFill>
                  </a:tcPr>
                </a:tc>
                <a:tc>
                  <a:txBody>
                    <a:bodyPr/>
                    <a:lstStyle/>
                    <a:p>
                      <a:pPr>
                        <a:lnSpc>
                          <a:spcPct val="100000"/>
                        </a:lnSpc>
                      </a:pPr>
                      <a:r>
                        <a:rPr lang="en-US" sz="1400" b="0" strike="noStrike" spc="-1">
                          <a:solidFill>
                            <a:srgbClr val="000000"/>
                          </a:solidFill>
                          <a:latin typeface="Calibri"/>
                        </a:rPr>
                        <a:t>The supplementation with the proprietary melon juice concentrate bringing 140 IU SOD/day significantly improved signs and symptoms of stress and fatigue linked to performance, physical (pain, sleep troubles), cognitive (concentration, weariness, sleep troubles) or behavioural (attitude, irritability, difficulty of contact) compared to the placebo. In the same way, quality of life and perceived stress were significantly improved with SOD supplementation.</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4E2CF"/>
                    </a:solidFill>
                  </a:tcPr>
                </a:tc>
                <a:extLst>
                  <a:ext uri="{0D108BD9-81ED-4DB2-BD59-A6C34878D82A}">
                    <a16:rowId xmlns:a16="http://schemas.microsoft.com/office/drawing/2014/main" val="10001"/>
                  </a:ext>
                </a:extLst>
              </a:tr>
              <a:tr h="366120">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extLst>
                  <a:ext uri="{0D108BD9-81ED-4DB2-BD59-A6C34878D82A}">
                    <a16:rowId xmlns:a16="http://schemas.microsoft.com/office/drawing/2014/main" val="10002"/>
                  </a:ext>
                </a:extLst>
              </a:tr>
              <a:tr h="1370520">
                <a:tc>
                  <a:txBody>
                    <a:bodyPr/>
                    <a:lstStyle/>
                    <a:p>
                      <a:pPr>
                        <a:lnSpc>
                          <a:spcPct val="100000"/>
                        </a:lnSpc>
                      </a:pPr>
                      <a:r>
                        <a:rPr lang="en-US" sz="1400" b="0" strike="noStrike" spc="-1">
                          <a:solidFill>
                            <a:srgbClr val="000000"/>
                          </a:solidFill>
                          <a:latin typeface="Calibri"/>
                        </a:rPr>
                        <a:t>H. Younus</a:t>
                      </a:r>
                      <a:endParaRPr lang="en-US" sz="1400" b="0" strike="noStrike" spc="-1">
                        <a:latin typeface="Arial"/>
                      </a:endParaRPr>
                    </a:p>
                    <a:p>
                      <a:pPr>
                        <a:lnSpc>
                          <a:spcPct val="100000"/>
                        </a:lnSpc>
                      </a:pP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4E2CF"/>
                    </a:solidFill>
                  </a:tcPr>
                </a:tc>
                <a:tc>
                  <a:txBody>
                    <a:bodyPr/>
                    <a:lstStyle/>
                    <a:p>
                      <a:pPr>
                        <a:lnSpc>
                          <a:spcPct val="100000"/>
                        </a:lnSpc>
                      </a:pPr>
                      <a:r>
                        <a:rPr lang="en-US" sz="1400" b="1" strike="noStrike" spc="-1">
                          <a:solidFill>
                            <a:srgbClr val="000000"/>
                          </a:solidFill>
                          <a:latin typeface="Calibri"/>
                        </a:rPr>
                        <a:t>Therapeutic potentials of superoxide dismutase</a:t>
                      </a:r>
                      <a:endParaRPr lang="en-US" sz="1400" b="0" strike="noStrike" spc="-1">
                        <a:latin typeface="Arial"/>
                      </a:endParaRPr>
                    </a:p>
                    <a:p>
                      <a:pPr>
                        <a:lnSpc>
                          <a:spcPct val="100000"/>
                        </a:lnSpc>
                      </a:pP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4E2CF"/>
                    </a:solidFill>
                  </a:tcPr>
                </a:tc>
                <a:tc>
                  <a:txBody>
                    <a:bodyPr/>
                    <a:lstStyle/>
                    <a:p>
                      <a:pPr>
                        <a:lnSpc>
                          <a:spcPct val="100000"/>
                        </a:lnSpc>
                      </a:pPr>
                      <a:r>
                        <a:rPr lang="en-US" sz="1400" b="0" strike="noStrike" spc="-1">
                          <a:solidFill>
                            <a:srgbClr val="000000"/>
                          </a:solidFill>
                          <a:latin typeface="Calibri"/>
                        </a:rPr>
                        <a:t>The present review describes the therapeutic effects of SOD in various physiological and pathological conditions such as cancer, inflammatory diseases, cystic fibrosis, ischemia, aging, rheumatoid arthritis, neurodegenerative diseases, and diabetes.</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4E2CF"/>
                    </a:solidFill>
                  </a:tcPr>
                </a:tc>
                <a:extLst>
                  <a:ext uri="{0D108BD9-81ED-4DB2-BD59-A6C34878D82A}">
                    <a16:rowId xmlns:a16="http://schemas.microsoft.com/office/drawing/2014/main" val="10003"/>
                  </a:ext>
                </a:extLst>
              </a:tr>
              <a:tr h="366120">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extLst>
                  <a:ext uri="{0D108BD9-81ED-4DB2-BD59-A6C34878D82A}">
                    <a16:rowId xmlns:a16="http://schemas.microsoft.com/office/drawing/2014/main" val="10004"/>
                  </a:ext>
                </a:extLst>
              </a:tr>
              <a:tr h="366120">
                <a:tc gridSpan="3">
                  <a:txBody>
                    <a:bodyPr/>
                    <a:lstStyle/>
                    <a:p>
                      <a:pPr algn="ctr">
                        <a:lnSpc>
                          <a:spcPct val="100000"/>
                        </a:lnSpc>
                      </a:pPr>
                      <a:r>
                        <a:rPr lang="en-US" sz="1800" b="0" strike="noStrike" spc="-1" dirty="0">
                          <a:solidFill>
                            <a:srgbClr val="000000"/>
                          </a:solidFill>
                          <a:latin typeface="Calibri"/>
                        </a:rPr>
                        <a:t>Over </a:t>
                      </a:r>
                      <a:r>
                        <a:rPr lang="en-US" sz="1800" b="1" strike="noStrike" spc="-1" dirty="0">
                          <a:solidFill>
                            <a:srgbClr val="000000"/>
                          </a:solidFill>
                          <a:latin typeface="Calibri"/>
                        </a:rPr>
                        <a:t>81,876</a:t>
                      </a:r>
                      <a:r>
                        <a:rPr lang="en-US" sz="1800" b="0" strike="noStrike" spc="-1" dirty="0">
                          <a:solidFill>
                            <a:srgbClr val="000000"/>
                          </a:solidFill>
                          <a:latin typeface="Calibri"/>
                        </a:rPr>
                        <a:t> clinical studies on PUBMED</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4E2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82899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5520" y="474577"/>
            <a:ext cx="6697580" cy="346249"/>
          </a:xfrm>
        </p:spPr>
        <p:txBody>
          <a:bodyPr/>
          <a:lstStyle/>
          <a:p>
            <a:r>
              <a:rPr lang="en-US" sz="2500" b="1" dirty="0">
                <a:solidFill>
                  <a:schemeClr val="bg1"/>
                </a:solidFill>
                <a:latin typeface="Calibri Light" panose="020F0302020204030204" pitchFamily="34" charset="0"/>
                <a:cs typeface="Calibri Light" panose="020F0302020204030204" pitchFamily="34" charset="0"/>
              </a:rPr>
              <a:t>PURXCEL ACEMANNAN SUPPORT STUDIES</a:t>
            </a:r>
          </a:p>
        </p:txBody>
      </p:sp>
      <p:graphicFrame>
        <p:nvGraphicFramePr>
          <p:cNvPr id="4" name="Table 2"/>
          <p:cNvGraphicFramePr/>
          <p:nvPr/>
        </p:nvGraphicFramePr>
        <p:xfrm>
          <a:off x="161540" y="1462640"/>
          <a:ext cx="9227160" cy="4328880"/>
        </p:xfrm>
        <a:graphic>
          <a:graphicData uri="http://schemas.openxmlformats.org/drawingml/2006/table">
            <a:tbl>
              <a:tblPr/>
              <a:tblGrid>
                <a:gridCol w="2676600">
                  <a:extLst>
                    <a:ext uri="{9D8B030D-6E8A-4147-A177-3AD203B41FA5}">
                      <a16:colId xmlns:a16="http://schemas.microsoft.com/office/drawing/2014/main" val="20000"/>
                    </a:ext>
                  </a:extLst>
                </a:gridCol>
                <a:gridCol w="2433600">
                  <a:extLst>
                    <a:ext uri="{9D8B030D-6E8A-4147-A177-3AD203B41FA5}">
                      <a16:colId xmlns:a16="http://schemas.microsoft.com/office/drawing/2014/main" val="20001"/>
                    </a:ext>
                  </a:extLst>
                </a:gridCol>
                <a:gridCol w="4116960">
                  <a:extLst>
                    <a:ext uri="{9D8B030D-6E8A-4147-A177-3AD203B41FA5}">
                      <a16:colId xmlns:a16="http://schemas.microsoft.com/office/drawing/2014/main" val="20002"/>
                    </a:ext>
                  </a:extLst>
                </a:gridCol>
              </a:tblGrid>
              <a:tr h="366120">
                <a:tc>
                  <a:txBody>
                    <a:bodyPr/>
                    <a:lstStyle/>
                    <a:p>
                      <a:pPr algn="ctr">
                        <a:lnSpc>
                          <a:spcPct val="100000"/>
                        </a:lnSpc>
                      </a:pPr>
                      <a:r>
                        <a:rPr lang="en-US" sz="1800" b="1" strike="noStrike" spc="-1">
                          <a:solidFill>
                            <a:srgbClr val="FFFFFF"/>
                          </a:solidFill>
                          <a:latin typeface="Calibri"/>
                        </a:rPr>
                        <a:t>AUTHORS</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8264"/>
                    </a:solidFill>
                  </a:tcPr>
                </a:tc>
                <a:tc>
                  <a:txBody>
                    <a:bodyPr/>
                    <a:lstStyle/>
                    <a:p>
                      <a:pPr algn="ctr">
                        <a:lnSpc>
                          <a:spcPct val="100000"/>
                        </a:lnSpc>
                      </a:pPr>
                      <a:r>
                        <a:rPr lang="en-US" sz="1800" b="1" strike="noStrike" spc="-1">
                          <a:solidFill>
                            <a:srgbClr val="FFFFFF"/>
                          </a:solidFill>
                          <a:latin typeface="Calibri"/>
                        </a:rPr>
                        <a:t>STUDIES</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8264"/>
                    </a:solidFill>
                  </a:tcPr>
                </a:tc>
                <a:tc>
                  <a:txBody>
                    <a:bodyPr/>
                    <a:lstStyle/>
                    <a:p>
                      <a:pPr algn="ctr">
                        <a:lnSpc>
                          <a:spcPct val="100000"/>
                        </a:lnSpc>
                      </a:pPr>
                      <a:r>
                        <a:rPr lang="en-US" sz="1800" b="1" strike="noStrike" spc="-1" dirty="0">
                          <a:solidFill>
                            <a:srgbClr val="FFFFFF"/>
                          </a:solidFill>
                          <a:latin typeface="Calibri"/>
                        </a:rPr>
                        <a:t>RESULTS/FINDINGS</a:t>
                      </a:r>
                      <a:endParaRPr lang="en-US" sz="18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8264"/>
                    </a:solidFill>
                  </a:tcPr>
                </a:tc>
                <a:extLst>
                  <a:ext uri="{0D108BD9-81ED-4DB2-BD59-A6C34878D82A}">
                    <a16:rowId xmlns:a16="http://schemas.microsoft.com/office/drawing/2014/main" val="10000"/>
                  </a:ext>
                </a:extLst>
              </a:tr>
              <a:tr h="1796760">
                <a:tc>
                  <a:txBody>
                    <a:bodyPr/>
                    <a:lstStyle/>
                    <a:p>
                      <a:pPr>
                        <a:lnSpc>
                          <a:spcPct val="100000"/>
                        </a:lnSpc>
                      </a:pPr>
                      <a:r>
                        <a:rPr lang="en-US" sz="1400" b="0" strike="noStrike" spc="-1">
                          <a:solidFill>
                            <a:srgbClr val="000000"/>
                          </a:solidFill>
                          <a:latin typeface="Calibri"/>
                        </a:rPr>
                        <a:t>Sierra-García GD</a:t>
                      </a:r>
                      <a:endParaRPr lang="en-US" sz="1400" b="0" strike="noStrike" spc="-1">
                        <a:latin typeface="Arial"/>
                      </a:endParaRPr>
                    </a:p>
                    <a:p>
                      <a:pPr>
                        <a:lnSpc>
                          <a:spcPct val="100000"/>
                        </a:lnSpc>
                      </a:pPr>
                      <a:r>
                        <a:rPr lang="en-US" sz="1400" b="0" strike="noStrike" spc="-1">
                          <a:solidFill>
                            <a:srgbClr val="000000"/>
                          </a:solidFill>
                          <a:latin typeface="Calibri"/>
                        </a:rPr>
                        <a:t>Castro-Ríos R, </a:t>
                      </a:r>
                      <a:endParaRPr lang="en-US" sz="1400" b="0" strike="noStrike" spc="-1">
                        <a:latin typeface="Arial"/>
                      </a:endParaRPr>
                    </a:p>
                    <a:p>
                      <a:pPr>
                        <a:lnSpc>
                          <a:spcPct val="100000"/>
                        </a:lnSpc>
                      </a:pPr>
                      <a:r>
                        <a:rPr lang="en-US" sz="1400" b="0" strike="noStrike" spc="-1">
                          <a:solidFill>
                            <a:srgbClr val="000000"/>
                          </a:solidFill>
                          <a:latin typeface="Calibri"/>
                        </a:rPr>
                        <a:t>González-Horta A,</a:t>
                      </a:r>
                      <a:endParaRPr lang="en-US" sz="1400" b="0" strike="noStrike" spc="-1">
                        <a:latin typeface="Arial"/>
                      </a:endParaRPr>
                    </a:p>
                    <a:p>
                      <a:pPr>
                        <a:lnSpc>
                          <a:spcPct val="100000"/>
                        </a:lnSpc>
                      </a:pPr>
                      <a:r>
                        <a:rPr lang="en-US" sz="1400" b="0" strike="noStrike" spc="-1">
                          <a:solidFill>
                            <a:srgbClr val="000000"/>
                          </a:solidFill>
                          <a:latin typeface="Calibri"/>
                        </a:rPr>
                        <a:t> Lara-Arias J, </a:t>
                      </a:r>
                      <a:endParaRPr lang="en-US" sz="1400" b="0" strike="noStrike" spc="-1">
                        <a:latin typeface="Arial"/>
                      </a:endParaRPr>
                    </a:p>
                    <a:p>
                      <a:pPr>
                        <a:lnSpc>
                          <a:spcPct val="100000"/>
                        </a:lnSpc>
                      </a:pPr>
                      <a:r>
                        <a:rPr lang="en-US" sz="1400" b="0" strike="noStrike" spc="-1">
                          <a:solidFill>
                            <a:srgbClr val="000000"/>
                          </a:solidFill>
                          <a:latin typeface="Calibri"/>
                        </a:rPr>
                        <a:t>Chávez-Montes A</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4E2CF"/>
                    </a:solidFill>
                  </a:tcPr>
                </a:tc>
                <a:tc>
                  <a:txBody>
                    <a:bodyPr/>
                    <a:lstStyle/>
                    <a:p>
                      <a:pPr>
                        <a:lnSpc>
                          <a:spcPct val="100000"/>
                        </a:lnSpc>
                      </a:pPr>
                      <a:r>
                        <a:rPr lang="en-US" sz="1400" b="1" strike="noStrike" spc="-1">
                          <a:solidFill>
                            <a:srgbClr val="000000"/>
                          </a:solidFill>
                          <a:latin typeface="Calibri"/>
                        </a:rPr>
                        <a:t>Acemannan, an extracted polysaccharide from Aloe vera: A literature review.</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4E2CF"/>
                    </a:solidFill>
                  </a:tcPr>
                </a:tc>
                <a:tc>
                  <a:txBody>
                    <a:bodyPr/>
                    <a:lstStyle/>
                    <a:p>
                      <a:pPr>
                        <a:lnSpc>
                          <a:spcPct val="100000"/>
                        </a:lnSpc>
                      </a:pPr>
                      <a:r>
                        <a:rPr lang="en-US" sz="1400" b="0" strike="noStrike" spc="-1">
                          <a:solidFill>
                            <a:srgbClr val="000000"/>
                          </a:solidFill>
                          <a:latin typeface="Calibri"/>
                        </a:rPr>
                        <a:t>Acemannan has various medicinal properties like osteogenic, anti-inflammatory, and antibacterial, which accelerate healing of lesions.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0" strike="noStrike" spc="-1">
                          <a:solidFill>
                            <a:srgbClr val="000000"/>
                          </a:solidFill>
                          <a:latin typeface="Calibri"/>
                        </a:rPr>
                        <a:t>Also, acemannan is known to have antiviral and antitumor activities in vivo through activation of immune responses. It was concluded that Aloe vera has immense potential as a therapeutic agent.</a:t>
                      </a:r>
                      <a:endParaRPr lang="en-US" sz="14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4E2CF"/>
                    </a:solidFill>
                  </a:tcPr>
                </a:tc>
                <a:extLst>
                  <a:ext uri="{0D108BD9-81ED-4DB2-BD59-A6C34878D82A}">
                    <a16:rowId xmlns:a16="http://schemas.microsoft.com/office/drawing/2014/main" val="10001"/>
                  </a:ext>
                </a:extLst>
              </a:tr>
              <a:tr h="366120">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BF1E8"/>
                    </a:solidFill>
                  </a:tcPr>
                </a:tc>
                <a:extLst>
                  <a:ext uri="{0D108BD9-81ED-4DB2-BD59-A6C34878D82A}">
                    <a16:rowId xmlns:a16="http://schemas.microsoft.com/office/drawing/2014/main" val="10002"/>
                  </a:ext>
                </a:extLst>
              </a:tr>
              <a:tr h="1796760">
                <a:tc>
                  <a:txBody>
                    <a:bodyPr/>
                    <a:lstStyle/>
                    <a:p>
                      <a:pPr>
                        <a:lnSpc>
                          <a:spcPct val="100000"/>
                        </a:lnSpc>
                      </a:pPr>
                      <a:r>
                        <a:rPr lang="en-US" sz="1400" b="0" i="1" strike="noStrike" spc="-1">
                          <a:solidFill>
                            <a:srgbClr val="000000"/>
                          </a:solidFill>
                          <a:latin typeface="Calibri"/>
                        </a:rPr>
                        <a:t>Liu C, Cui Y, Pi F, Cheng Y, Guo Y, Qian H. </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4E2CF"/>
                    </a:solidFill>
                  </a:tcPr>
                </a:tc>
                <a:tc>
                  <a:txBody>
                    <a:bodyPr/>
                    <a:lstStyle/>
                    <a:p>
                      <a:pPr>
                        <a:lnSpc>
                          <a:spcPct val="100000"/>
                        </a:lnSpc>
                      </a:pPr>
                      <a:r>
                        <a:rPr lang="en-US" sz="1400" b="1" strike="noStrike" spc="-1">
                          <a:solidFill>
                            <a:srgbClr val="000000"/>
                          </a:solidFill>
                          <a:latin typeface="Calibri"/>
                        </a:rPr>
                        <a:t>Extraction, Purification, Structural Characteristics, Biological Activities and Pharmacological Applications of Acemannan, a Polysaccharide from </a:t>
                      </a:r>
                      <a:r>
                        <a:rPr lang="en-US" sz="1400" b="1" i="1" strike="noStrike" spc="-1">
                          <a:solidFill>
                            <a:srgbClr val="000000"/>
                          </a:solidFill>
                          <a:latin typeface="Calibri"/>
                        </a:rPr>
                        <a:t>Aloe vera</a:t>
                      </a:r>
                      <a:r>
                        <a:rPr lang="en-US" sz="1400" b="1" strike="noStrike" spc="-1">
                          <a:solidFill>
                            <a:srgbClr val="000000"/>
                          </a:solidFill>
                          <a:latin typeface="Calibri"/>
                        </a:rPr>
                        <a:t>: A Review.</a:t>
                      </a:r>
                      <a:endParaRPr lang="en-US" sz="1400" b="0" strike="noStrike" spc="-1">
                        <a:latin typeface="Arial"/>
                      </a:endParaRPr>
                    </a:p>
                    <a:p>
                      <a:pPr>
                        <a:lnSpc>
                          <a:spcPct val="100000"/>
                        </a:lnSpc>
                      </a:pP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4E2CF"/>
                    </a:solidFill>
                  </a:tcPr>
                </a:tc>
                <a:tc>
                  <a:txBody>
                    <a:bodyPr/>
                    <a:lstStyle/>
                    <a:p>
                      <a:pPr>
                        <a:lnSpc>
                          <a:spcPct val="100000"/>
                        </a:lnSpc>
                      </a:pPr>
                      <a:r>
                        <a:rPr lang="en-US" sz="1400" b="0" strike="noStrike" spc="-1" dirty="0" err="1">
                          <a:solidFill>
                            <a:srgbClr val="000000"/>
                          </a:solidFill>
                          <a:latin typeface="Calibri"/>
                        </a:rPr>
                        <a:t>Acemannan</a:t>
                      </a:r>
                      <a:r>
                        <a:rPr lang="en-US" sz="1400" b="0" strike="noStrike" spc="-1" dirty="0">
                          <a:solidFill>
                            <a:srgbClr val="000000"/>
                          </a:solidFill>
                          <a:latin typeface="Calibri"/>
                        </a:rPr>
                        <a:t>, considered one of the main bioactive polysaccharides of </a:t>
                      </a:r>
                      <a:r>
                        <a:rPr lang="en-US" sz="1400" b="0" i="1" strike="noStrike" spc="-1" dirty="0">
                          <a:solidFill>
                            <a:srgbClr val="000000"/>
                          </a:solidFill>
                          <a:latin typeface="Calibri"/>
                        </a:rPr>
                        <a:t>Aloe </a:t>
                      </a:r>
                      <a:r>
                        <a:rPr lang="en-US" sz="1400" b="0" i="1" strike="noStrike" spc="-1" dirty="0" err="1">
                          <a:solidFill>
                            <a:srgbClr val="000000"/>
                          </a:solidFill>
                          <a:latin typeface="Calibri"/>
                        </a:rPr>
                        <a:t>vera</a:t>
                      </a:r>
                      <a:r>
                        <a:rPr lang="en-US" sz="1400" b="0" strike="noStrike" spc="-1" dirty="0">
                          <a:solidFill>
                            <a:srgbClr val="000000"/>
                          </a:solidFill>
                          <a:latin typeface="Calibri"/>
                        </a:rPr>
                        <a:t>, possesses </a:t>
                      </a:r>
                      <a:r>
                        <a:rPr lang="en-US" sz="1400" b="0" strike="noStrike" spc="-1" dirty="0" err="1">
                          <a:solidFill>
                            <a:srgbClr val="000000"/>
                          </a:solidFill>
                          <a:latin typeface="Calibri"/>
                        </a:rPr>
                        <a:t>immunoregulation</a:t>
                      </a:r>
                      <a:r>
                        <a:rPr lang="en-US" sz="1400" b="0" strike="noStrike" spc="-1" dirty="0">
                          <a:solidFill>
                            <a:srgbClr val="000000"/>
                          </a:solidFill>
                          <a:latin typeface="Calibri"/>
                        </a:rPr>
                        <a:t>, anti-cancer, anti-oxidation, wound healing and bone proliferation promotion, </a:t>
                      </a:r>
                      <a:r>
                        <a:rPr lang="en-US" sz="1400" b="0" strike="noStrike" spc="-1" dirty="0" err="1">
                          <a:solidFill>
                            <a:srgbClr val="000000"/>
                          </a:solidFill>
                          <a:latin typeface="Calibri"/>
                        </a:rPr>
                        <a:t>neuroprotection</a:t>
                      </a:r>
                      <a:r>
                        <a:rPr lang="en-US" sz="1400" b="0" strike="noStrike" spc="-1" dirty="0">
                          <a:solidFill>
                            <a:srgbClr val="000000"/>
                          </a:solidFill>
                          <a:latin typeface="Calibri"/>
                        </a:rPr>
                        <a:t>, and intestinal health promotion activities, among others.</a:t>
                      </a:r>
                      <a:endParaRPr lang="en-US" sz="14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4E2C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13415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5520" y="474577"/>
            <a:ext cx="6697580" cy="346249"/>
          </a:xfrm>
        </p:spPr>
        <p:txBody>
          <a:bodyPr/>
          <a:lstStyle/>
          <a:p>
            <a:r>
              <a:rPr lang="en-US" sz="2500" b="1" dirty="0">
                <a:solidFill>
                  <a:schemeClr val="bg1"/>
                </a:solidFill>
                <a:latin typeface="Calibri Light" panose="020F0302020204030204" pitchFamily="34" charset="0"/>
                <a:cs typeface="Calibri Light" panose="020F0302020204030204" pitchFamily="34" charset="0"/>
              </a:rPr>
              <a:t>WHAT COULD PURXCEL MEAN FOR ME?</a:t>
            </a:r>
          </a:p>
        </p:txBody>
      </p:sp>
      <p:sp>
        <p:nvSpPr>
          <p:cNvPr id="6" name="CustomShape 1"/>
          <p:cNvSpPr/>
          <p:nvPr/>
        </p:nvSpPr>
        <p:spPr>
          <a:xfrm>
            <a:off x="2576940" y="2238596"/>
            <a:ext cx="2982960" cy="361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defTabSz="457200">
              <a:buClr>
                <a:srgbClr val="385623"/>
              </a:buClr>
              <a:buFont typeface="Arial"/>
              <a:buChar char="•"/>
            </a:pPr>
            <a:r>
              <a:rPr lang="en-US" sz="2100" b="1" spc="-1" dirty="0">
                <a:solidFill>
                  <a:prstClr val="black"/>
                </a:solidFill>
                <a:latin typeface="Calibri"/>
              </a:rPr>
              <a:t>Weight Management</a:t>
            </a:r>
            <a:endParaRPr lang="en-US" sz="2100" spc="-1" dirty="0">
              <a:solidFill>
                <a:prstClr val="black"/>
              </a:solidFill>
            </a:endParaRPr>
          </a:p>
          <a:p>
            <a:pPr marL="285840" indent="-285480" defTabSz="457200">
              <a:buClr>
                <a:srgbClr val="385623"/>
              </a:buClr>
              <a:buFont typeface="Arial"/>
              <a:buChar char="•"/>
            </a:pPr>
            <a:r>
              <a:rPr lang="en-US" sz="2100" b="1" spc="-1" dirty="0">
                <a:solidFill>
                  <a:prstClr val="black"/>
                </a:solidFill>
                <a:latin typeface="Calibri"/>
              </a:rPr>
              <a:t>Pain Relief</a:t>
            </a:r>
            <a:endParaRPr lang="en-US" sz="2100" spc="-1" dirty="0">
              <a:solidFill>
                <a:prstClr val="black"/>
              </a:solidFill>
            </a:endParaRPr>
          </a:p>
          <a:p>
            <a:pPr marL="285840" indent="-285480" defTabSz="457200">
              <a:buClr>
                <a:srgbClr val="385623"/>
              </a:buClr>
              <a:buFont typeface="Arial"/>
              <a:buChar char="•"/>
            </a:pPr>
            <a:r>
              <a:rPr lang="en-US" sz="2100" b="1" spc="-1" dirty="0">
                <a:solidFill>
                  <a:prstClr val="black"/>
                </a:solidFill>
                <a:latin typeface="Calibri"/>
              </a:rPr>
              <a:t>Sleep Quality</a:t>
            </a:r>
            <a:endParaRPr lang="en-US" sz="2100" spc="-1" dirty="0">
              <a:solidFill>
                <a:prstClr val="black"/>
              </a:solidFill>
            </a:endParaRPr>
          </a:p>
          <a:p>
            <a:pPr marL="285840" indent="-285480" defTabSz="457200">
              <a:buClr>
                <a:srgbClr val="385623"/>
              </a:buClr>
              <a:buFont typeface="Arial"/>
              <a:buChar char="•"/>
            </a:pPr>
            <a:r>
              <a:rPr lang="en-US" sz="2100" b="1" spc="-1" dirty="0">
                <a:solidFill>
                  <a:prstClr val="black"/>
                </a:solidFill>
                <a:latin typeface="Calibri"/>
              </a:rPr>
              <a:t>Energy</a:t>
            </a:r>
            <a:endParaRPr lang="en-US" sz="2100" spc="-1" dirty="0">
              <a:solidFill>
                <a:prstClr val="black"/>
              </a:solidFill>
            </a:endParaRPr>
          </a:p>
          <a:p>
            <a:pPr marL="285840" indent="-285480" defTabSz="457200">
              <a:buClr>
                <a:srgbClr val="385623"/>
              </a:buClr>
              <a:buFont typeface="Arial"/>
              <a:buChar char="•"/>
            </a:pPr>
            <a:r>
              <a:rPr lang="en-US" sz="2100" b="1" spc="-1" dirty="0">
                <a:solidFill>
                  <a:prstClr val="black"/>
                </a:solidFill>
                <a:latin typeface="Calibri"/>
              </a:rPr>
              <a:t>Fertility</a:t>
            </a:r>
            <a:endParaRPr lang="en-US" sz="2100" spc="-1" dirty="0">
              <a:solidFill>
                <a:prstClr val="black"/>
              </a:solidFill>
            </a:endParaRPr>
          </a:p>
          <a:p>
            <a:pPr marL="285840" indent="-285480" defTabSz="457200">
              <a:buClr>
                <a:srgbClr val="385623"/>
              </a:buClr>
              <a:buFont typeface="Arial"/>
              <a:buChar char="•"/>
            </a:pPr>
            <a:r>
              <a:rPr lang="en-US" sz="2100" b="1" spc="-1" dirty="0">
                <a:solidFill>
                  <a:prstClr val="black"/>
                </a:solidFill>
                <a:latin typeface="Calibri"/>
              </a:rPr>
              <a:t>UV Protection</a:t>
            </a:r>
            <a:endParaRPr lang="en-US" sz="2100" spc="-1" dirty="0">
              <a:solidFill>
                <a:prstClr val="black"/>
              </a:solidFill>
            </a:endParaRPr>
          </a:p>
          <a:p>
            <a:pPr marL="285840" indent="-285480" defTabSz="457200">
              <a:buClr>
                <a:srgbClr val="385623"/>
              </a:buClr>
              <a:buFont typeface="Arial"/>
              <a:buChar char="•"/>
            </a:pPr>
            <a:r>
              <a:rPr lang="en-US" sz="2100" b="1" spc="-1" dirty="0">
                <a:solidFill>
                  <a:prstClr val="black"/>
                </a:solidFill>
                <a:latin typeface="Calibri"/>
              </a:rPr>
              <a:t>Cognitive Ability</a:t>
            </a:r>
            <a:endParaRPr lang="en-US" sz="2100" spc="-1" dirty="0">
              <a:solidFill>
                <a:prstClr val="black"/>
              </a:solidFill>
            </a:endParaRPr>
          </a:p>
          <a:p>
            <a:pPr marL="285840" indent="-285480" defTabSz="457200">
              <a:buClr>
                <a:srgbClr val="385623"/>
              </a:buClr>
              <a:buFont typeface="Arial"/>
              <a:buChar char="•"/>
            </a:pPr>
            <a:r>
              <a:rPr lang="en-US" sz="2100" b="1" spc="-1" dirty="0">
                <a:solidFill>
                  <a:prstClr val="black"/>
                </a:solidFill>
                <a:latin typeface="Calibri"/>
              </a:rPr>
              <a:t>Anti-aging</a:t>
            </a:r>
            <a:endParaRPr lang="en-US" sz="2100" spc="-1" dirty="0">
              <a:solidFill>
                <a:prstClr val="black"/>
              </a:solidFill>
            </a:endParaRPr>
          </a:p>
          <a:p>
            <a:pPr marL="285840" indent="-285480" defTabSz="457200">
              <a:buClr>
                <a:srgbClr val="385623"/>
              </a:buClr>
              <a:buFont typeface="Arial"/>
              <a:buChar char="•"/>
            </a:pPr>
            <a:r>
              <a:rPr lang="en-US" sz="2100" b="1" spc="-1" dirty="0">
                <a:solidFill>
                  <a:prstClr val="black"/>
                </a:solidFill>
                <a:latin typeface="Calibri"/>
              </a:rPr>
              <a:t>Cellulite Reduction</a:t>
            </a:r>
            <a:endParaRPr lang="en-US" sz="2100" spc="-1" dirty="0">
              <a:solidFill>
                <a:prstClr val="black"/>
              </a:solidFill>
            </a:endParaRPr>
          </a:p>
          <a:p>
            <a:pPr marL="285840" indent="-285480" defTabSz="457200">
              <a:buClr>
                <a:srgbClr val="385623"/>
              </a:buClr>
              <a:buFont typeface="Arial"/>
              <a:buChar char="•"/>
            </a:pPr>
            <a:r>
              <a:rPr lang="en-US" sz="2100" b="1" spc="-1" dirty="0">
                <a:solidFill>
                  <a:prstClr val="black"/>
                </a:solidFill>
                <a:latin typeface="Calibri"/>
              </a:rPr>
              <a:t>Physical Performance</a:t>
            </a:r>
            <a:endParaRPr lang="en-US" sz="2100" spc="-1" dirty="0">
              <a:solidFill>
                <a:prstClr val="black"/>
              </a:solidFill>
            </a:endParaRPr>
          </a:p>
          <a:p>
            <a:pPr marL="285840" indent="-285480" defTabSz="457200">
              <a:buClr>
                <a:srgbClr val="385623"/>
              </a:buClr>
              <a:buFont typeface="Arial"/>
              <a:buChar char="•"/>
            </a:pPr>
            <a:r>
              <a:rPr lang="en-US" sz="2100" b="1" spc="-1" dirty="0">
                <a:solidFill>
                  <a:prstClr val="black"/>
                </a:solidFill>
                <a:latin typeface="Calibri"/>
              </a:rPr>
              <a:t>Immunity</a:t>
            </a:r>
            <a:endParaRPr lang="en-US" sz="2100" spc="-1" dirty="0">
              <a:solidFill>
                <a:prstClr val="black"/>
              </a:solidFill>
            </a:endParaRPr>
          </a:p>
        </p:txBody>
      </p:sp>
      <p:sp>
        <p:nvSpPr>
          <p:cNvPr id="7" name="CustomShape 2"/>
          <p:cNvSpPr/>
          <p:nvPr/>
        </p:nvSpPr>
        <p:spPr>
          <a:xfrm>
            <a:off x="5785800" y="2238596"/>
            <a:ext cx="4120200" cy="329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defTabSz="457200">
              <a:buClr>
                <a:srgbClr val="385623"/>
              </a:buClr>
              <a:buFont typeface="Arial"/>
              <a:buChar char="•"/>
            </a:pPr>
            <a:r>
              <a:rPr lang="en-US" sz="2100" b="1" spc="-1" dirty="0">
                <a:solidFill>
                  <a:prstClr val="black"/>
                </a:solidFill>
                <a:latin typeface="Calibri"/>
              </a:rPr>
              <a:t>Lowers Cholesterol Levels</a:t>
            </a:r>
            <a:endParaRPr lang="en-US" sz="2100" spc="-1" dirty="0">
              <a:solidFill>
                <a:prstClr val="black"/>
              </a:solidFill>
            </a:endParaRPr>
          </a:p>
          <a:p>
            <a:pPr marL="285840" indent="-285480" defTabSz="457200">
              <a:buClr>
                <a:srgbClr val="385623"/>
              </a:buClr>
              <a:buFont typeface="Arial"/>
              <a:buChar char="•"/>
            </a:pPr>
            <a:r>
              <a:rPr lang="en-US" sz="2100" b="1" spc="-1" dirty="0">
                <a:solidFill>
                  <a:prstClr val="black"/>
                </a:solidFill>
                <a:latin typeface="Calibri"/>
              </a:rPr>
              <a:t>Anti-inflammatory </a:t>
            </a:r>
            <a:endParaRPr lang="en-US" sz="2100" spc="-1" dirty="0">
              <a:solidFill>
                <a:prstClr val="black"/>
              </a:solidFill>
            </a:endParaRPr>
          </a:p>
          <a:p>
            <a:pPr marL="285840" indent="-285480" defTabSz="457200">
              <a:buClr>
                <a:srgbClr val="385623"/>
              </a:buClr>
              <a:buFont typeface="Arial"/>
              <a:buChar char="•"/>
            </a:pPr>
            <a:r>
              <a:rPr lang="en-US" sz="2100" b="1" spc="-1" dirty="0">
                <a:solidFill>
                  <a:prstClr val="black"/>
                </a:solidFill>
                <a:latin typeface="Calibri"/>
              </a:rPr>
              <a:t>Primary Antioxidant</a:t>
            </a:r>
            <a:endParaRPr lang="en-US" sz="2100" spc="-1" dirty="0">
              <a:solidFill>
                <a:prstClr val="black"/>
              </a:solidFill>
            </a:endParaRPr>
          </a:p>
          <a:p>
            <a:pPr marL="285840" indent="-285480" defTabSz="457200">
              <a:buClr>
                <a:srgbClr val="385623"/>
              </a:buClr>
              <a:buFont typeface="Arial"/>
              <a:buChar char="•"/>
            </a:pPr>
            <a:r>
              <a:rPr lang="en-US" sz="2100" b="1" spc="-1" dirty="0">
                <a:solidFill>
                  <a:prstClr val="black"/>
                </a:solidFill>
                <a:latin typeface="Calibri"/>
              </a:rPr>
              <a:t>Lowering of  Blood Sugar Levels</a:t>
            </a:r>
            <a:endParaRPr lang="en-US" sz="2100" spc="-1" dirty="0">
              <a:solidFill>
                <a:prstClr val="black"/>
              </a:solidFill>
            </a:endParaRPr>
          </a:p>
          <a:p>
            <a:pPr marL="285840" indent="-285480" defTabSz="457200">
              <a:buClr>
                <a:srgbClr val="385623"/>
              </a:buClr>
              <a:buFont typeface="Arial"/>
              <a:buChar char="•"/>
            </a:pPr>
            <a:r>
              <a:rPr lang="en-US" sz="2100" b="1" spc="-1" dirty="0">
                <a:solidFill>
                  <a:prstClr val="black"/>
                </a:solidFill>
                <a:latin typeface="Calibri"/>
              </a:rPr>
              <a:t>Bone Proliferation</a:t>
            </a:r>
            <a:endParaRPr lang="en-US" sz="2100" spc="-1" dirty="0">
              <a:solidFill>
                <a:prstClr val="black"/>
              </a:solidFill>
            </a:endParaRPr>
          </a:p>
          <a:p>
            <a:pPr marL="285840" indent="-285480" defTabSz="457200">
              <a:buClr>
                <a:srgbClr val="385623"/>
              </a:buClr>
              <a:buFont typeface="Arial"/>
              <a:buChar char="•"/>
            </a:pPr>
            <a:r>
              <a:rPr lang="en-US" sz="2100" b="1" spc="-1" dirty="0">
                <a:solidFill>
                  <a:prstClr val="black"/>
                </a:solidFill>
                <a:latin typeface="Calibri"/>
              </a:rPr>
              <a:t>Antineoplastic</a:t>
            </a:r>
            <a:endParaRPr lang="en-US" sz="2100" spc="-1" dirty="0">
              <a:solidFill>
                <a:prstClr val="black"/>
              </a:solidFill>
            </a:endParaRPr>
          </a:p>
          <a:p>
            <a:pPr marL="285840" indent="-285480" defTabSz="457200">
              <a:buClr>
                <a:srgbClr val="385623"/>
              </a:buClr>
              <a:buFont typeface="Arial"/>
              <a:buChar char="•"/>
            </a:pPr>
            <a:r>
              <a:rPr lang="en-US" sz="2100" b="1" spc="-1" dirty="0">
                <a:solidFill>
                  <a:prstClr val="black"/>
                </a:solidFill>
                <a:latin typeface="Calibri"/>
              </a:rPr>
              <a:t>Improves </a:t>
            </a:r>
            <a:r>
              <a:rPr lang="en-US" sz="2100" b="1" spc="-1" dirty="0" err="1">
                <a:solidFill>
                  <a:prstClr val="black"/>
                </a:solidFill>
                <a:latin typeface="Calibri"/>
              </a:rPr>
              <a:t>Neuro</a:t>
            </a:r>
            <a:r>
              <a:rPr lang="en-US" sz="2100" b="1" spc="-1" dirty="0">
                <a:solidFill>
                  <a:prstClr val="black"/>
                </a:solidFill>
                <a:latin typeface="Calibri"/>
              </a:rPr>
              <a:t>-Protection</a:t>
            </a:r>
            <a:endParaRPr lang="en-US" sz="2100" spc="-1" dirty="0">
              <a:solidFill>
                <a:prstClr val="black"/>
              </a:solidFill>
            </a:endParaRPr>
          </a:p>
          <a:p>
            <a:pPr marL="285840" indent="-285480" defTabSz="457200">
              <a:buClr>
                <a:srgbClr val="385623"/>
              </a:buClr>
              <a:buFont typeface="Arial"/>
              <a:buChar char="•"/>
            </a:pPr>
            <a:r>
              <a:rPr lang="en-US" sz="2100" b="1" spc="-1" dirty="0">
                <a:solidFill>
                  <a:prstClr val="black"/>
                </a:solidFill>
                <a:latin typeface="Calibri"/>
              </a:rPr>
              <a:t>Promotes Intestinal Health</a:t>
            </a:r>
            <a:endParaRPr lang="en-US" sz="2100" spc="-1" dirty="0">
              <a:solidFill>
                <a:prstClr val="black"/>
              </a:solidFill>
            </a:endParaRPr>
          </a:p>
          <a:p>
            <a:pPr marL="285840" indent="-285480" defTabSz="457200">
              <a:buClr>
                <a:srgbClr val="385623"/>
              </a:buClr>
              <a:buFont typeface="Arial"/>
              <a:buChar char="•"/>
            </a:pPr>
            <a:r>
              <a:rPr lang="en-US" sz="2100" b="1" spc="49" dirty="0">
                <a:solidFill>
                  <a:prstClr val="black"/>
                </a:solidFill>
                <a:latin typeface="Calibri"/>
              </a:rPr>
              <a:t>Sexual Performance &amp; Fertility</a:t>
            </a:r>
            <a:endParaRPr lang="en-US" sz="2100" spc="-1" dirty="0">
              <a:solidFill>
                <a:prstClr val="black"/>
              </a:solidFill>
            </a:endParaRPr>
          </a:p>
          <a:p>
            <a:pPr marL="285840" indent="-285480" defTabSz="457200">
              <a:buClr>
                <a:srgbClr val="385623"/>
              </a:buClr>
              <a:buFont typeface="Arial"/>
              <a:buChar char="•"/>
            </a:pPr>
            <a:r>
              <a:rPr lang="en-US" sz="2100" b="1" spc="-1" dirty="0">
                <a:solidFill>
                  <a:prstClr val="black"/>
                </a:solidFill>
                <a:latin typeface="Calibri"/>
              </a:rPr>
              <a:t>and lots more</a:t>
            </a:r>
            <a:endParaRPr lang="en-US" sz="2100" spc="-1" dirty="0">
              <a:solidFill>
                <a:prstClr val="black"/>
              </a:solidFill>
            </a:endParaRPr>
          </a:p>
        </p:txBody>
      </p:sp>
      <p:pic>
        <p:nvPicPr>
          <p:cNvPr id="5" name="Picture 5"/>
          <p:cNvPicPr/>
          <p:nvPr/>
        </p:nvPicPr>
        <p:blipFill>
          <a:blip r:embed="rId3"/>
          <a:stretch/>
        </p:blipFill>
        <p:spPr>
          <a:xfrm>
            <a:off x="104346" y="1690126"/>
            <a:ext cx="2792440" cy="4707740"/>
          </a:xfrm>
          <a:prstGeom prst="rect">
            <a:avLst/>
          </a:prstGeom>
          <a:ln>
            <a:noFill/>
          </a:ln>
        </p:spPr>
      </p:pic>
    </p:spTree>
    <p:extLst>
      <p:ext uri="{BB962C8B-B14F-4D97-AF65-F5344CB8AC3E}">
        <p14:creationId xmlns:p14="http://schemas.microsoft.com/office/powerpoint/2010/main" val="18450120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1120" y="359060"/>
            <a:ext cx="6049880" cy="523220"/>
          </a:xfrm>
        </p:spPr>
        <p:txBody>
          <a:bodyPr/>
          <a:lstStyle/>
          <a:p>
            <a:pPr>
              <a:lnSpc>
                <a:spcPct val="100000"/>
              </a:lnSpc>
            </a:pPr>
            <a:r>
              <a:rPr lang="en-US" sz="3400" b="1" spc="-1" dirty="0">
                <a:solidFill>
                  <a:srgbClr val="FFFFFF"/>
                </a:solidFill>
                <a:latin typeface="Calibri Light" panose="020F0302020204030204" pitchFamily="34" charset="0"/>
                <a:cs typeface="Calibri Light" panose="020F0302020204030204" pitchFamily="34" charset="0"/>
              </a:rPr>
              <a:t>PRODUCT TESTIMONIALS</a:t>
            </a:r>
            <a:endParaRPr lang="en-US" sz="3400" b="1" spc="-1" dirty="0">
              <a:latin typeface="Calibri Light" panose="020F0302020204030204" pitchFamily="34" charset="0"/>
              <a:cs typeface="Calibri Light" panose="020F0302020204030204" pitchFamily="34" charset="0"/>
            </a:endParaRPr>
          </a:p>
        </p:txBody>
      </p:sp>
      <p:sp>
        <p:nvSpPr>
          <p:cNvPr id="5" name="CustomShape 2">
            <a:extLst>
              <a:ext uri="{FF2B5EF4-FFF2-40B4-BE49-F238E27FC236}">
                <a16:creationId xmlns:a16="http://schemas.microsoft.com/office/drawing/2014/main" id="{A35B87D6-5A17-4ADB-9A4B-03E5C051B3EE}"/>
              </a:ext>
            </a:extLst>
          </p:cNvPr>
          <p:cNvSpPr/>
          <p:nvPr/>
        </p:nvSpPr>
        <p:spPr>
          <a:xfrm>
            <a:off x="1272791" y="1559160"/>
            <a:ext cx="1942920" cy="1869840"/>
          </a:xfrm>
          <a:prstGeom prst="rect">
            <a:avLst/>
          </a:prstGeom>
          <a:solidFill>
            <a:srgbClr val="C00000"/>
          </a:solidFill>
          <a:ln>
            <a:noFill/>
          </a:ln>
          <a:effectLst>
            <a:outerShdw blurRad="44450" dist="2808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p:style>
        <p:txBody>
          <a:bodyPr lIns="90000" tIns="45000" rIns="90000" bIns="45000" anchor="ctr">
            <a:noAutofit/>
          </a:bodyPr>
          <a:lstStyle/>
          <a:p>
            <a:pPr algn="ctr" defTabSz="457200"/>
            <a:r>
              <a:rPr lang="en-US" sz="2800" b="1" spc="-1" dirty="0">
                <a:solidFill>
                  <a:srgbClr val="FFFFFF"/>
                </a:solidFill>
              </a:rPr>
              <a:t>2020</a:t>
            </a:r>
            <a:endParaRPr lang="en-US" sz="2800" spc="-1" dirty="0">
              <a:solidFill>
                <a:prstClr val="black"/>
              </a:solidFill>
            </a:endParaRPr>
          </a:p>
          <a:p>
            <a:pPr algn="ctr" defTabSz="457200"/>
            <a:r>
              <a:rPr lang="en-US" sz="2000" b="1" u="sng" spc="-1" dirty="0">
                <a:solidFill>
                  <a:srgbClr val="FFFFFF"/>
                </a:solidFill>
                <a:latin typeface="Arial Narrow"/>
              </a:rPr>
              <a:t>PHYSICIAN’S</a:t>
            </a:r>
            <a:endParaRPr lang="en-US" sz="2000" spc="-1" dirty="0">
              <a:solidFill>
                <a:prstClr val="black"/>
              </a:solidFill>
            </a:endParaRPr>
          </a:p>
          <a:p>
            <a:pPr algn="ctr" defTabSz="457200"/>
            <a:r>
              <a:rPr lang="en-US" sz="2000" b="1" u="sng" spc="-1" dirty="0">
                <a:solidFill>
                  <a:srgbClr val="FFFFFF"/>
                </a:solidFill>
                <a:latin typeface="Arial Narrow"/>
              </a:rPr>
              <a:t>DESK</a:t>
            </a:r>
            <a:endParaRPr lang="en-US" sz="2000" spc="-1" dirty="0">
              <a:solidFill>
                <a:prstClr val="black"/>
              </a:solidFill>
            </a:endParaRPr>
          </a:p>
          <a:p>
            <a:pPr algn="ctr" defTabSz="457200"/>
            <a:r>
              <a:rPr lang="en-US" sz="2000" b="1" u="sng" spc="-1" dirty="0">
                <a:solidFill>
                  <a:srgbClr val="FFFFFF"/>
                </a:solidFill>
                <a:latin typeface="Arial Narrow"/>
              </a:rPr>
              <a:t>REFERENCE</a:t>
            </a:r>
            <a:endParaRPr lang="en-US" sz="2000" spc="-1" dirty="0">
              <a:solidFill>
                <a:prstClr val="black"/>
              </a:solidFill>
            </a:endParaRPr>
          </a:p>
          <a:p>
            <a:pPr algn="ctr" defTabSz="457200"/>
            <a:r>
              <a:rPr lang="en-US" sz="2000" b="1" spc="-1" dirty="0">
                <a:solidFill>
                  <a:srgbClr val="FFFFFF"/>
                </a:solidFill>
                <a:latin typeface="Arial Narrow"/>
              </a:rPr>
              <a:t>PDR.NET</a:t>
            </a:r>
            <a:endParaRPr lang="en-US" sz="2000" spc="-1" dirty="0">
              <a:solidFill>
                <a:prstClr val="black"/>
              </a:solidFill>
            </a:endParaRPr>
          </a:p>
        </p:txBody>
      </p:sp>
      <p:pic>
        <p:nvPicPr>
          <p:cNvPr id="6" name="Picture 7"/>
          <p:cNvPicPr/>
          <p:nvPr/>
        </p:nvPicPr>
        <p:blipFill>
          <a:blip r:embed="rId3"/>
          <a:stretch/>
        </p:blipFill>
        <p:spPr>
          <a:xfrm>
            <a:off x="6477000" y="1355580"/>
            <a:ext cx="3429000" cy="2277000"/>
          </a:xfrm>
          <a:prstGeom prst="rect">
            <a:avLst/>
          </a:prstGeom>
          <a:ln>
            <a:noFill/>
          </a:ln>
        </p:spPr>
      </p:pic>
      <p:pic>
        <p:nvPicPr>
          <p:cNvPr id="7" name="Picture 9"/>
          <p:cNvPicPr/>
          <p:nvPr/>
        </p:nvPicPr>
        <p:blipFill>
          <a:blip r:embed="rId4"/>
          <a:stretch/>
        </p:blipFill>
        <p:spPr>
          <a:xfrm>
            <a:off x="1126631" y="3732660"/>
            <a:ext cx="2235240" cy="2235240"/>
          </a:xfrm>
          <a:prstGeom prst="rect">
            <a:avLst/>
          </a:prstGeom>
          <a:ln>
            <a:noFill/>
          </a:ln>
        </p:spPr>
      </p:pic>
      <p:pic>
        <p:nvPicPr>
          <p:cNvPr id="8" name="Picture 8"/>
          <p:cNvPicPr/>
          <p:nvPr/>
        </p:nvPicPr>
        <p:blipFill>
          <a:blip r:embed="rId5"/>
          <a:stretch/>
        </p:blipFill>
        <p:spPr>
          <a:xfrm>
            <a:off x="7033020" y="3879540"/>
            <a:ext cx="2316960" cy="2316960"/>
          </a:xfrm>
          <a:prstGeom prst="rect">
            <a:avLst/>
          </a:prstGeom>
          <a:ln>
            <a:noFill/>
          </a:ln>
        </p:spPr>
      </p:pic>
    </p:spTree>
    <p:extLst>
      <p:ext uri="{BB962C8B-B14F-4D97-AF65-F5344CB8AC3E}">
        <p14:creationId xmlns:p14="http://schemas.microsoft.com/office/powerpoint/2010/main" val="21554079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00" y="472371"/>
            <a:ext cx="7010400" cy="360099"/>
          </a:xfrm>
        </p:spPr>
        <p:txBody>
          <a:bodyPr/>
          <a:lstStyle/>
          <a:p>
            <a:r>
              <a:rPr lang="en-US" sz="2600" b="1" dirty="0">
                <a:solidFill>
                  <a:schemeClr val="bg1"/>
                </a:solidFill>
                <a:latin typeface="Calibri Light" panose="020F0302020204030204" pitchFamily="34" charset="0"/>
                <a:cs typeface="Calibri Light" panose="020F0302020204030204" pitchFamily="34" charset="0"/>
              </a:rPr>
              <a:t>GREAT PRODUCTS = GREAT BUSINESS OPPORTUNITY</a:t>
            </a:r>
          </a:p>
        </p:txBody>
      </p:sp>
      <p:sp>
        <p:nvSpPr>
          <p:cNvPr id="4" name="CustomShape 1"/>
          <p:cNvSpPr/>
          <p:nvPr/>
        </p:nvSpPr>
        <p:spPr>
          <a:xfrm>
            <a:off x="0" y="1800740"/>
            <a:ext cx="6336720" cy="405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defTabSz="457200"/>
            <a:r>
              <a:rPr lang="en-US" sz="3600" b="1" spc="-1" dirty="0">
                <a:solidFill>
                  <a:srgbClr val="203214"/>
                </a:solidFill>
                <a:latin typeface="Calibri"/>
                <a:ea typeface="Adobe Gothic Std B"/>
              </a:rPr>
              <a:t>PURE BUSINESS OFFERS…</a:t>
            </a:r>
            <a:endParaRPr lang="en-US" sz="3600" spc="-1" dirty="0">
              <a:solidFill>
                <a:prstClr val="black"/>
              </a:solidFill>
            </a:endParaRPr>
          </a:p>
          <a:p>
            <a:pPr defTabSz="457200"/>
            <a:endParaRPr lang="en-US" sz="3600" spc="-1" dirty="0">
              <a:solidFill>
                <a:prstClr val="black"/>
              </a:solidFill>
            </a:endParaRPr>
          </a:p>
          <a:p>
            <a:pPr marL="457200" indent="-456840" defTabSz="457200">
              <a:buClr>
                <a:srgbClr val="203214"/>
              </a:buClr>
              <a:buFont typeface="Arial"/>
              <a:buChar char="•"/>
            </a:pPr>
            <a:r>
              <a:rPr lang="en-US" sz="2800" spc="-1" dirty="0">
                <a:solidFill>
                  <a:srgbClr val="203214"/>
                </a:solidFill>
                <a:latin typeface="Calibri"/>
                <a:ea typeface="Adobe Gothic Std B"/>
              </a:rPr>
              <a:t>A unique Business opportunity for everyone</a:t>
            </a:r>
            <a:endParaRPr lang="en-US" sz="2800" spc="-1" dirty="0">
              <a:solidFill>
                <a:prstClr val="black"/>
              </a:solidFill>
            </a:endParaRPr>
          </a:p>
          <a:p>
            <a:pPr defTabSz="457200"/>
            <a:endParaRPr lang="en-US" sz="2800" spc="-1" dirty="0">
              <a:solidFill>
                <a:prstClr val="black"/>
              </a:solidFill>
            </a:endParaRPr>
          </a:p>
          <a:p>
            <a:pPr marL="457200" indent="-456840" defTabSz="457200">
              <a:buClr>
                <a:srgbClr val="203214"/>
              </a:buClr>
              <a:buFont typeface="Arial"/>
              <a:buChar char="•"/>
            </a:pPr>
            <a:r>
              <a:rPr lang="en-US" sz="2800" spc="-1" dirty="0">
                <a:solidFill>
                  <a:srgbClr val="203214"/>
                </a:solidFill>
                <a:latin typeface="Calibri"/>
                <a:ea typeface="Adobe Gothic Std B"/>
              </a:rPr>
              <a:t>The world’s most rewarding compensation plan</a:t>
            </a:r>
            <a:endParaRPr lang="en-US" sz="2800" spc="-1" dirty="0">
              <a:solidFill>
                <a:prstClr val="black"/>
              </a:solidFill>
            </a:endParaRPr>
          </a:p>
          <a:p>
            <a:pPr defTabSz="457200"/>
            <a:endParaRPr lang="en-US" sz="2800" spc="-1" dirty="0">
              <a:solidFill>
                <a:prstClr val="black"/>
              </a:solidFill>
            </a:endParaRPr>
          </a:p>
          <a:p>
            <a:pPr marL="457200" indent="-456840" defTabSz="457200">
              <a:buClr>
                <a:srgbClr val="203214"/>
              </a:buClr>
              <a:buFont typeface="Arial"/>
              <a:buChar char="•"/>
            </a:pPr>
            <a:r>
              <a:rPr lang="en-US" sz="2800" spc="-1" dirty="0">
                <a:solidFill>
                  <a:srgbClr val="203214"/>
                </a:solidFill>
                <a:latin typeface="Calibri"/>
                <a:ea typeface="Adobe Gothic Std B"/>
              </a:rPr>
              <a:t> Easy to understand</a:t>
            </a:r>
            <a:endParaRPr lang="en-US" sz="2800" spc="-1" dirty="0">
              <a:solidFill>
                <a:prstClr val="black"/>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211" y="919949"/>
            <a:ext cx="5222789" cy="5379472"/>
          </a:xfrm>
          <a:prstGeom prst="rect">
            <a:avLst/>
          </a:prstGeom>
        </p:spPr>
      </p:pic>
    </p:spTree>
    <p:extLst>
      <p:ext uri="{BB962C8B-B14F-4D97-AF65-F5344CB8AC3E}">
        <p14:creationId xmlns:p14="http://schemas.microsoft.com/office/powerpoint/2010/main" val="1280974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6805" y="274225"/>
            <a:ext cx="11599409" cy="7564832"/>
          </a:xfrm>
          <a:prstGeom prst="rect">
            <a:avLst/>
          </a:prstGeom>
        </p:spPr>
      </p:pic>
      <p:sp>
        <p:nvSpPr>
          <p:cNvPr id="2" name="Title 1"/>
          <p:cNvSpPr>
            <a:spLocks noGrp="1"/>
          </p:cNvSpPr>
          <p:nvPr>
            <p:ph type="title"/>
          </p:nvPr>
        </p:nvSpPr>
        <p:spPr>
          <a:xfrm>
            <a:off x="401720" y="443041"/>
            <a:ext cx="8297780" cy="443198"/>
          </a:xfrm>
        </p:spPr>
        <p:txBody>
          <a:bodyPr/>
          <a:lstStyle/>
          <a:p>
            <a:r>
              <a:rPr lang="en-US" sz="3200" b="1" dirty="0">
                <a:solidFill>
                  <a:schemeClr val="bg1"/>
                </a:solidFill>
                <a:latin typeface="Calibri Light" panose="020F0302020204030204" pitchFamily="34" charset="0"/>
                <a:cs typeface="Calibri Light" panose="020F0302020204030204" pitchFamily="34" charset="0"/>
              </a:rPr>
              <a:t>PURE PROSPERITY PLAN</a:t>
            </a:r>
          </a:p>
        </p:txBody>
      </p:sp>
      <p:sp>
        <p:nvSpPr>
          <p:cNvPr id="4" name="CustomShape 2"/>
          <p:cNvSpPr/>
          <p:nvPr/>
        </p:nvSpPr>
        <p:spPr>
          <a:xfrm>
            <a:off x="76232" y="886239"/>
            <a:ext cx="9449640" cy="91476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defTabSz="457200"/>
            <a:r>
              <a:rPr lang="en-US" sz="5400" spc="-1" dirty="0">
                <a:solidFill>
                  <a:srgbClr val="008264"/>
                </a:solidFill>
                <a:latin typeface="Century Gothic"/>
                <a:ea typeface="ＭＳ Ｐゴシック"/>
              </a:rPr>
              <a:t>Build the </a:t>
            </a:r>
            <a:r>
              <a:rPr lang="en-US" sz="5400" b="1" spc="-1" dirty="0">
                <a:solidFill>
                  <a:srgbClr val="008264"/>
                </a:solidFill>
                <a:latin typeface="Century Gothic"/>
                <a:ea typeface="ＭＳ Ｐゴシック"/>
              </a:rPr>
              <a:t>life </a:t>
            </a:r>
            <a:r>
              <a:rPr lang="en-US" sz="5400" spc="-1" dirty="0">
                <a:solidFill>
                  <a:srgbClr val="008264"/>
                </a:solidFill>
                <a:latin typeface="Century Gothic"/>
                <a:ea typeface="ＭＳ Ｐゴシック"/>
              </a:rPr>
              <a:t>of your dreams</a:t>
            </a:r>
            <a:endParaRPr lang="en-US" sz="5400" spc="-1" dirty="0">
              <a:solidFill>
                <a:srgbClr val="008264"/>
              </a:solidFill>
            </a:endParaRPr>
          </a:p>
        </p:txBody>
      </p:sp>
      <p:pic>
        <p:nvPicPr>
          <p:cNvPr id="6" name="Picture 7"/>
          <p:cNvPicPr/>
          <p:nvPr/>
        </p:nvPicPr>
        <p:blipFill>
          <a:blip r:embed="rId4"/>
          <a:stretch/>
        </p:blipFill>
        <p:spPr>
          <a:xfrm>
            <a:off x="745524" y="1995626"/>
            <a:ext cx="2195384" cy="1320166"/>
          </a:xfrm>
          <a:prstGeom prst="rect">
            <a:avLst/>
          </a:prstGeom>
          <a:ln>
            <a:noFill/>
          </a:ln>
          <a:effectLst>
            <a:outerShdw blurRad="50800" dist="37674" dir="8100000" algn="tr" rotWithShape="0">
              <a:srgbClr val="000000">
                <a:alpha val="40000"/>
              </a:srgbClr>
            </a:outerShdw>
          </a:effectLst>
        </p:spPr>
      </p:pic>
      <p:pic>
        <p:nvPicPr>
          <p:cNvPr id="7" name="Picture 8"/>
          <p:cNvPicPr/>
          <p:nvPr/>
        </p:nvPicPr>
        <p:blipFill>
          <a:blip r:embed="rId5"/>
          <a:stretch/>
        </p:blipFill>
        <p:spPr>
          <a:xfrm>
            <a:off x="3454366" y="1998747"/>
            <a:ext cx="2192672" cy="1345177"/>
          </a:xfrm>
          <a:prstGeom prst="rect">
            <a:avLst/>
          </a:prstGeom>
          <a:ln>
            <a:noFill/>
          </a:ln>
        </p:spPr>
      </p:pic>
      <p:pic>
        <p:nvPicPr>
          <p:cNvPr id="8" name="Picture 3"/>
          <p:cNvPicPr/>
          <p:nvPr/>
        </p:nvPicPr>
        <p:blipFill>
          <a:blip r:embed="rId6"/>
          <a:stretch/>
        </p:blipFill>
        <p:spPr>
          <a:xfrm>
            <a:off x="6270675" y="1993910"/>
            <a:ext cx="2131920" cy="1335947"/>
          </a:xfrm>
          <a:prstGeom prst="rect">
            <a:avLst/>
          </a:prstGeom>
          <a:ln>
            <a:noFill/>
          </a:ln>
        </p:spPr>
      </p:pic>
      <p:pic>
        <p:nvPicPr>
          <p:cNvPr id="9" name="Picture 11"/>
          <p:cNvPicPr/>
          <p:nvPr/>
        </p:nvPicPr>
        <p:blipFill>
          <a:blip r:embed="rId7"/>
          <a:srcRect l="20955" r="22853"/>
          <a:stretch/>
        </p:blipFill>
        <p:spPr>
          <a:xfrm>
            <a:off x="745524" y="4603649"/>
            <a:ext cx="2195384" cy="1315995"/>
          </a:xfrm>
          <a:prstGeom prst="rect">
            <a:avLst/>
          </a:prstGeom>
          <a:ln>
            <a:noFill/>
          </a:ln>
        </p:spPr>
      </p:pic>
      <p:pic>
        <p:nvPicPr>
          <p:cNvPr id="10" name="Picture 6"/>
          <p:cNvPicPr/>
          <p:nvPr/>
        </p:nvPicPr>
        <p:blipFill>
          <a:blip r:embed="rId8"/>
          <a:srcRect l="13495" r="24781"/>
          <a:stretch/>
        </p:blipFill>
        <p:spPr>
          <a:xfrm>
            <a:off x="3454366" y="4572754"/>
            <a:ext cx="2192672" cy="1360956"/>
          </a:xfrm>
          <a:prstGeom prst="rect">
            <a:avLst/>
          </a:prstGeom>
          <a:ln>
            <a:noFill/>
          </a:ln>
        </p:spPr>
      </p:pic>
      <p:pic>
        <p:nvPicPr>
          <p:cNvPr id="11" name="Picture 5"/>
          <p:cNvPicPr/>
          <p:nvPr/>
        </p:nvPicPr>
        <p:blipFill>
          <a:blip r:embed="rId9"/>
          <a:stretch/>
        </p:blipFill>
        <p:spPr>
          <a:xfrm>
            <a:off x="6270675" y="4589579"/>
            <a:ext cx="2131920" cy="1315995"/>
          </a:xfrm>
          <a:prstGeom prst="rect">
            <a:avLst/>
          </a:prstGeom>
          <a:ln>
            <a:noFill/>
          </a:ln>
        </p:spPr>
      </p:pic>
    </p:spTree>
    <p:extLst>
      <p:ext uri="{BB962C8B-B14F-4D97-AF65-F5344CB8AC3E}">
        <p14:creationId xmlns:p14="http://schemas.microsoft.com/office/powerpoint/2010/main" val="37093301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36" name="Picture 35" descr="A picture containing icon&#10;&#10;Description automatically generated">
            <a:extLst>
              <a:ext uri="{FF2B5EF4-FFF2-40B4-BE49-F238E27FC236}">
                <a16:creationId xmlns:a16="http://schemas.microsoft.com/office/drawing/2014/main" id="{F9CA123C-0B8F-44FC-907C-4F9E8935D2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8782"/>
            <a:ext cx="9906000" cy="6460435"/>
          </a:xfrm>
          <a:prstGeom prst="rect">
            <a:avLst/>
          </a:prstGeom>
        </p:spPr>
      </p:pic>
      <p:sp>
        <p:nvSpPr>
          <p:cNvPr id="2" name="Title 1"/>
          <p:cNvSpPr>
            <a:spLocks noGrp="1"/>
          </p:cNvSpPr>
          <p:nvPr>
            <p:ph type="title"/>
          </p:nvPr>
        </p:nvSpPr>
        <p:spPr>
          <a:xfrm>
            <a:off x="262020" y="411171"/>
            <a:ext cx="6773780" cy="470898"/>
          </a:xfrm>
        </p:spPr>
        <p:txBody>
          <a:bodyPr/>
          <a:lstStyle/>
          <a:p>
            <a:r>
              <a:rPr lang="en-US" sz="3400" b="1" dirty="0">
                <a:solidFill>
                  <a:srgbClr val="F87102"/>
                </a:solidFill>
                <a:latin typeface="Calibri Light" panose="020F0302020204030204" pitchFamily="34" charset="0"/>
                <a:cs typeface="Calibri Light" panose="020F0302020204030204" pitchFamily="34" charset="0"/>
              </a:rPr>
              <a:t>TEN</a:t>
            </a:r>
            <a:r>
              <a:rPr lang="en-US" sz="3400" dirty="0">
                <a:latin typeface="Calibri Light" panose="020F0302020204030204" pitchFamily="34" charset="0"/>
                <a:cs typeface="Calibri Light" panose="020F0302020204030204" pitchFamily="34" charset="0"/>
              </a:rPr>
              <a:t> </a:t>
            </a:r>
            <a:r>
              <a:rPr lang="en-US" sz="3400" b="1" dirty="0">
                <a:solidFill>
                  <a:schemeClr val="bg1"/>
                </a:solidFill>
                <a:latin typeface="Calibri Light" panose="020F0302020204030204" pitchFamily="34" charset="0"/>
                <a:cs typeface="Calibri Light" panose="020F0302020204030204" pitchFamily="34" charset="0"/>
              </a:rPr>
              <a:t>WAYS TO EARN IN PURE</a:t>
            </a:r>
          </a:p>
        </p:txBody>
      </p:sp>
      <p:pic>
        <p:nvPicPr>
          <p:cNvPr id="9" name="Picture 8" descr="Background pattern&#10;&#10;Description automatically generated">
            <a:extLst>
              <a:ext uri="{FF2B5EF4-FFF2-40B4-BE49-F238E27FC236}">
                <a16:creationId xmlns:a16="http://schemas.microsoft.com/office/drawing/2014/main" id="{CCE58252-EBAC-420A-87B1-23CFD697BE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246" y="1640606"/>
            <a:ext cx="951978" cy="951978"/>
          </a:xfrm>
          <a:prstGeom prst="rect">
            <a:avLst/>
          </a:prstGeom>
        </p:spPr>
      </p:pic>
      <p:sp>
        <p:nvSpPr>
          <p:cNvPr id="10" name="TextBox 9">
            <a:extLst>
              <a:ext uri="{FF2B5EF4-FFF2-40B4-BE49-F238E27FC236}">
                <a16:creationId xmlns:a16="http://schemas.microsoft.com/office/drawing/2014/main" id="{986FF3B4-416E-421C-962F-2672759E8945}"/>
              </a:ext>
            </a:extLst>
          </p:cNvPr>
          <p:cNvSpPr txBox="1"/>
          <p:nvPr/>
        </p:nvSpPr>
        <p:spPr>
          <a:xfrm>
            <a:off x="423467" y="2756390"/>
            <a:ext cx="1941535" cy="323165"/>
          </a:xfrm>
          <a:prstGeom prst="rect">
            <a:avLst/>
          </a:prstGeom>
          <a:noFill/>
        </p:spPr>
        <p:txBody>
          <a:bodyPr wrap="square" rtlCol="0">
            <a:spAutoFit/>
          </a:bodyPr>
          <a:lstStyle/>
          <a:p>
            <a:pPr algn="ctr" defTabSz="457200"/>
            <a:r>
              <a:rPr lang="en-US" sz="1500" b="1" dirty="0">
                <a:solidFill>
                  <a:srgbClr val="008264"/>
                </a:solidFill>
              </a:rPr>
              <a:t>Retail Bonus</a:t>
            </a:r>
            <a:endParaRPr lang="x-none" sz="1500" b="1" dirty="0">
              <a:solidFill>
                <a:srgbClr val="008264"/>
              </a:solidFill>
            </a:endParaRPr>
          </a:p>
        </p:txBody>
      </p:sp>
      <p:pic>
        <p:nvPicPr>
          <p:cNvPr id="12" name="Picture 11" descr="Logo&#10;&#10;Description automatically generated">
            <a:extLst>
              <a:ext uri="{FF2B5EF4-FFF2-40B4-BE49-F238E27FC236}">
                <a16:creationId xmlns:a16="http://schemas.microsoft.com/office/drawing/2014/main" id="{B190A9EE-F095-44B5-931B-B4DA9F2F60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2691" y="1669705"/>
            <a:ext cx="680769" cy="883600"/>
          </a:xfrm>
          <a:prstGeom prst="rect">
            <a:avLst/>
          </a:prstGeom>
          <a:solidFill>
            <a:srgbClr val="F87102"/>
          </a:solidFill>
        </p:spPr>
      </p:pic>
      <p:sp>
        <p:nvSpPr>
          <p:cNvPr id="14" name="TextBox 13">
            <a:extLst>
              <a:ext uri="{FF2B5EF4-FFF2-40B4-BE49-F238E27FC236}">
                <a16:creationId xmlns:a16="http://schemas.microsoft.com/office/drawing/2014/main" id="{403227FC-FC52-49BD-BE9A-C785C9BE0C24}"/>
              </a:ext>
            </a:extLst>
          </p:cNvPr>
          <p:cNvSpPr txBox="1"/>
          <p:nvPr/>
        </p:nvSpPr>
        <p:spPr>
          <a:xfrm>
            <a:off x="2231992" y="2688543"/>
            <a:ext cx="1941535" cy="553998"/>
          </a:xfrm>
          <a:prstGeom prst="rect">
            <a:avLst/>
          </a:prstGeom>
          <a:noFill/>
        </p:spPr>
        <p:txBody>
          <a:bodyPr wrap="square" rtlCol="0">
            <a:spAutoFit/>
          </a:bodyPr>
          <a:lstStyle/>
          <a:p>
            <a:pPr algn="ctr" defTabSz="457200"/>
            <a:r>
              <a:rPr lang="en-US" sz="1500" b="1" dirty="0">
                <a:solidFill>
                  <a:srgbClr val="008264"/>
                </a:solidFill>
              </a:rPr>
              <a:t>Pack Bonus</a:t>
            </a:r>
          </a:p>
          <a:p>
            <a:pPr algn="ctr" defTabSz="457200"/>
            <a:r>
              <a:rPr lang="en-US" sz="1500" dirty="0">
                <a:solidFill>
                  <a:srgbClr val="008264"/>
                </a:solidFill>
              </a:rPr>
              <a:t>(Paid Weekly)</a:t>
            </a:r>
            <a:endParaRPr lang="x-none" sz="1500" dirty="0">
              <a:solidFill>
                <a:srgbClr val="008264"/>
              </a:solidFill>
            </a:endParaRPr>
          </a:p>
        </p:txBody>
      </p:sp>
      <p:pic>
        <p:nvPicPr>
          <p:cNvPr id="18" name="Picture 17" descr="Shape&#10;&#10;Description automatically generated">
            <a:extLst>
              <a:ext uri="{FF2B5EF4-FFF2-40B4-BE49-F238E27FC236}">
                <a16:creationId xmlns:a16="http://schemas.microsoft.com/office/drawing/2014/main" id="{9FB307E8-34CF-4A08-931F-BF6BC65F7A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5927" y="1593173"/>
            <a:ext cx="1200000" cy="1114286"/>
          </a:xfrm>
          <a:prstGeom prst="rect">
            <a:avLst/>
          </a:prstGeom>
        </p:spPr>
      </p:pic>
      <p:sp>
        <p:nvSpPr>
          <p:cNvPr id="21" name="TextBox 20">
            <a:extLst>
              <a:ext uri="{FF2B5EF4-FFF2-40B4-BE49-F238E27FC236}">
                <a16:creationId xmlns:a16="http://schemas.microsoft.com/office/drawing/2014/main" id="{FC48BE51-F5AC-4996-963F-60C21826E8EA}"/>
              </a:ext>
            </a:extLst>
          </p:cNvPr>
          <p:cNvSpPr txBox="1"/>
          <p:nvPr/>
        </p:nvSpPr>
        <p:spPr>
          <a:xfrm>
            <a:off x="4040517" y="2669881"/>
            <a:ext cx="1941535" cy="553998"/>
          </a:xfrm>
          <a:prstGeom prst="rect">
            <a:avLst/>
          </a:prstGeom>
          <a:noFill/>
        </p:spPr>
        <p:txBody>
          <a:bodyPr wrap="square" rtlCol="0">
            <a:spAutoFit/>
          </a:bodyPr>
          <a:lstStyle/>
          <a:p>
            <a:pPr algn="ctr" defTabSz="457200"/>
            <a:r>
              <a:rPr lang="en-US" sz="1500" b="1" dirty="0">
                <a:solidFill>
                  <a:srgbClr val="008264"/>
                </a:solidFill>
              </a:rPr>
              <a:t>Sponsor Bonus</a:t>
            </a:r>
          </a:p>
          <a:p>
            <a:pPr algn="ctr" defTabSz="457200"/>
            <a:r>
              <a:rPr lang="en-US" sz="1500" dirty="0">
                <a:solidFill>
                  <a:srgbClr val="008264"/>
                </a:solidFill>
              </a:rPr>
              <a:t>(Paid Weekly)</a:t>
            </a:r>
            <a:endParaRPr lang="x-none" sz="1500" dirty="0">
              <a:solidFill>
                <a:srgbClr val="008264"/>
              </a:solidFill>
            </a:endParaRPr>
          </a:p>
        </p:txBody>
      </p:sp>
      <p:pic>
        <p:nvPicPr>
          <p:cNvPr id="23" name="Picture 22" descr="A picture containing vector graphics&#10;&#10;Description automatically generated">
            <a:extLst>
              <a:ext uri="{FF2B5EF4-FFF2-40B4-BE49-F238E27FC236}">
                <a16:creationId xmlns:a16="http://schemas.microsoft.com/office/drawing/2014/main" id="{AA158AA1-6FCE-466D-B6A8-3ED385C14C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7286" y="1556667"/>
            <a:ext cx="1284155" cy="954607"/>
          </a:xfrm>
          <a:prstGeom prst="rect">
            <a:avLst/>
          </a:prstGeom>
        </p:spPr>
      </p:pic>
      <p:sp>
        <p:nvSpPr>
          <p:cNvPr id="24" name="TextBox 23">
            <a:extLst>
              <a:ext uri="{FF2B5EF4-FFF2-40B4-BE49-F238E27FC236}">
                <a16:creationId xmlns:a16="http://schemas.microsoft.com/office/drawing/2014/main" id="{932137BE-4E90-4C14-9701-61CD6308C4F6}"/>
              </a:ext>
            </a:extLst>
          </p:cNvPr>
          <p:cNvSpPr txBox="1"/>
          <p:nvPr/>
        </p:nvSpPr>
        <p:spPr>
          <a:xfrm>
            <a:off x="5898595" y="2679212"/>
            <a:ext cx="1941535" cy="553998"/>
          </a:xfrm>
          <a:prstGeom prst="rect">
            <a:avLst/>
          </a:prstGeom>
          <a:noFill/>
        </p:spPr>
        <p:txBody>
          <a:bodyPr wrap="square" rtlCol="0">
            <a:spAutoFit/>
          </a:bodyPr>
          <a:lstStyle/>
          <a:p>
            <a:pPr algn="ctr" defTabSz="457200"/>
            <a:r>
              <a:rPr lang="en-US" sz="1500" b="1" dirty="0">
                <a:solidFill>
                  <a:srgbClr val="008264"/>
                </a:solidFill>
              </a:rPr>
              <a:t>Team Bonus</a:t>
            </a:r>
          </a:p>
          <a:p>
            <a:pPr algn="ctr" defTabSz="457200"/>
            <a:r>
              <a:rPr lang="en-US" sz="1500" dirty="0">
                <a:solidFill>
                  <a:srgbClr val="008264"/>
                </a:solidFill>
              </a:rPr>
              <a:t>(Paid Weekly)</a:t>
            </a:r>
            <a:endParaRPr lang="x-none" sz="1500" dirty="0">
              <a:solidFill>
                <a:srgbClr val="008264"/>
              </a:solidFill>
            </a:endParaRPr>
          </a:p>
        </p:txBody>
      </p:sp>
      <p:pic>
        <p:nvPicPr>
          <p:cNvPr id="26" name="Picture 25">
            <a:extLst>
              <a:ext uri="{FF2B5EF4-FFF2-40B4-BE49-F238E27FC236}">
                <a16:creationId xmlns:a16="http://schemas.microsoft.com/office/drawing/2014/main" id="{AB74D7D8-44C0-43B8-B491-A0D393F7E2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10146" y="1508844"/>
            <a:ext cx="1198615" cy="1198615"/>
          </a:xfrm>
          <a:prstGeom prst="rect">
            <a:avLst/>
          </a:prstGeom>
        </p:spPr>
      </p:pic>
      <p:sp>
        <p:nvSpPr>
          <p:cNvPr id="27" name="TextBox 26">
            <a:extLst>
              <a:ext uri="{FF2B5EF4-FFF2-40B4-BE49-F238E27FC236}">
                <a16:creationId xmlns:a16="http://schemas.microsoft.com/office/drawing/2014/main" id="{89A6B7DC-91C8-4BC4-A90E-56D185C08E6B}"/>
              </a:ext>
            </a:extLst>
          </p:cNvPr>
          <p:cNvSpPr txBox="1"/>
          <p:nvPr/>
        </p:nvSpPr>
        <p:spPr>
          <a:xfrm>
            <a:off x="7674008" y="2683747"/>
            <a:ext cx="1941535" cy="784830"/>
          </a:xfrm>
          <a:prstGeom prst="rect">
            <a:avLst/>
          </a:prstGeom>
          <a:noFill/>
        </p:spPr>
        <p:txBody>
          <a:bodyPr wrap="square" rtlCol="0">
            <a:spAutoFit/>
          </a:bodyPr>
          <a:lstStyle/>
          <a:p>
            <a:pPr algn="ctr" defTabSz="457200"/>
            <a:r>
              <a:rPr lang="en-US" sz="1500" b="1" dirty="0">
                <a:solidFill>
                  <a:srgbClr val="008264"/>
                </a:solidFill>
              </a:rPr>
              <a:t>Generational Matching Bonus</a:t>
            </a:r>
          </a:p>
          <a:p>
            <a:pPr algn="ctr" defTabSz="457200"/>
            <a:r>
              <a:rPr lang="en-US" sz="1500" dirty="0">
                <a:solidFill>
                  <a:srgbClr val="008264"/>
                </a:solidFill>
              </a:rPr>
              <a:t>(Paid Weekly)</a:t>
            </a:r>
            <a:endParaRPr lang="x-none" sz="1500" dirty="0">
              <a:solidFill>
                <a:srgbClr val="008264"/>
              </a:solidFill>
            </a:endParaRPr>
          </a:p>
        </p:txBody>
      </p:sp>
      <p:pic>
        <p:nvPicPr>
          <p:cNvPr id="30" name="Picture 29" descr="Logo&#10;&#10;Description automatically generated">
            <a:extLst>
              <a:ext uri="{FF2B5EF4-FFF2-40B4-BE49-F238E27FC236}">
                <a16:creationId xmlns:a16="http://schemas.microsoft.com/office/drawing/2014/main" id="{66F1EE8E-E6F3-468B-A00B-535D218E3B5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5709" y="3571057"/>
            <a:ext cx="1622716" cy="1622716"/>
          </a:xfrm>
          <a:prstGeom prst="rect">
            <a:avLst/>
          </a:prstGeom>
        </p:spPr>
      </p:pic>
      <p:sp>
        <p:nvSpPr>
          <p:cNvPr id="31" name="TextBox 30">
            <a:extLst>
              <a:ext uri="{FF2B5EF4-FFF2-40B4-BE49-F238E27FC236}">
                <a16:creationId xmlns:a16="http://schemas.microsoft.com/office/drawing/2014/main" id="{1462EACB-80F1-4A31-A43C-96F40422E6B9}"/>
              </a:ext>
            </a:extLst>
          </p:cNvPr>
          <p:cNvSpPr txBox="1"/>
          <p:nvPr/>
        </p:nvSpPr>
        <p:spPr>
          <a:xfrm>
            <a:off x="350772" y="4936365"/>
            <a:ext cx="2028890" cy="1246495"/>
          </a:xfrm>
          <a:prstGeom prst="rect">
            <a:avLst/>
          </a:prstGeom>
          <a:noFill/>
        </p:spPr>
        <p:txBody>
          <a:bodyPr wrap="square" rtlCol="0">
            <a:spAutoFit/>
          </a:bodyPr>
          <a:lstStyle/>
          <a:p>
            <a:pPr algn="ctr" defTabSz="457200"/>
            <a:r>
              <a:rPr lang="en-US" sz="1500" b="1" dirty="0">
                <a:solidFill>
                  <a:srgbClr val="008264"/>
                </a:solidFill>
              </a:rPr>
              <a:t>Rank Achievement Bonus</a:t>
            </a:r>
          </a:p>
          <a:p>
            <a:pPr algn="ctr" defTabSz="457200"/>
            <a:r>
              <a:rPr lang="en-US" sz="1500" dirty="0">
                <a:solidFill>
                  <a:srgbClr val="008264"/>
                </a:solidFill>
              </a:rPr>
              <a:t>(paid 1 time, + in addition to all earned commissions)</a:t>
            </a:r>
            <a:endParaRPr lang="x-none" sz="1500" dirty="0">
              <a:solidFill>
                <a:srgbClr val="008264"/>
              </a:solidFill>
            </a:endParaRPr>
          </a:p>
        </p:txBody>
      </p:sp>
      <p:pic>
        <p:nvPicPr>
          <p:cNvPr id="33" name="Picture 32">
            <a:extLst>
              <a:ext uri="{FF2B5EF4-FFF2-40B4-BE49-F238E27FC236}">
                <a16:creationId xmlns:a16="http://schemas.microsoft.com/office/drawing/2014/main" id="{E7F40F40-EBF6-491D-B44A-389754CDA45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67721" y="3489229"/>
            <a:ext cx="2005806" cy="1622715"/>
          </a:xfrm>
          <a:prstGeom prst="rect">
            <a:avLst/>
          </a:prstGeom>
        </p:spPr>
      </p:pic>
      <p:sp>
        <p:nvSpPr>
          <p:cNvPr id="34" name="TextBox 33">
            <a:extLst>
              <a:ext uri="{FF2B5EF4-FFF2-40B4-BE49-F238E27FC236}">
                <a16:creationId xmlns:a16="http://schemas.microsoft.com/office/drawing/2014/main" id="{85987F64-2245-48A8-B3AF-84CDF1D72C3C}"/>
              </a:ext>
            </a:extLst>
          </p:cNvPr>
          <p:cNvSpPr txBox="1"/>
          <p:nvPr/>
        </p:nvSpPr>
        <p:spPr>
          <a:xfrm>
            <a:off x="2188314" y="5030353"/>
            <a:ext cx="2028890" cy="553998"/>
          </a:xfrm>
          <a:prstGeom prst="rect">
            <a:avLst/>
          </a:prstGeom>
          <a:noFill/>
        </p:spPr>
        <p:txBody>
          <a:bodyPr wrap="square" rtlCol="0">
            <a:spAutoFit/>
          </a:bodyPr>
          <a:lstStyle/>
          <a:p>
            <a:pPr algn="ctr" defTabSz="457200"/>
            <a:r>
              <a:rPr lang="en-US" sz="1500" b="1" dirty="0">
                <a:solidFill>
                  <a:srgbClr val="008264"/>
                </a:solidFill>
              </a:rPr>
              <a:t>Lifestyle Bonus </a:t>
            </a:r>
            <a:r>
              <a:rPr lang="en-US" sz="1500" dirty="0">
                <a:solidFill>
                  <a:srgbClr val="008264"/>
                </a:solidFill>
              </a:rPr>
              <a:t>(paid monthly)</a:t>
            </a:r>
            <a:endParaRPr lang="x-none" sz="1500" dirty="0">
              <a:solidFill>
                <a:srgbClr val="008264"/>
              </a:solidFill>
            </a:endParaRPr>
          </a:p>
        </p:txBody>
      </p:sp>
      <p:pic>
        <p:nvPicPr>
          <p:cNvPr id="38" name="Picture 37" descr="A picture containing text, outdoor, water, car&#10;&#10;Description automatically generated">
            <a:extLst>
              <a:ext uri="{FF2B5EF4-FFF2-40B4-BE49-F238E27FC236}">
                <a16:creationId xmlns:a16="http://schemas.microsoft.com/office/drawing/2014/main" id="{5AB20C18-070D-4A23-9DBD-45D40E1F6DB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94139" y="4025877"/>
            <a:ext cx="1426152" cy="713076"/>
          </a:xfrm>
          <a:prstGeom prst="rect">
            <a:avLst/>
          </a:prstGeom>
        </p:spPr>
      </p:pic>
      <p:sp>
        <p:nvSpPr>
          <p:cNvPr id="39" name="TextBox 38">
            <a:extLst>
              <a:ext uri="{FF2B5EF4-FFF2-40B4-BE49-F238E27FC236}">
                <a16:creationId xmlns:a16="http://schemas.microsoft.com/office/drawing/2014/main" id="{E212027C-43A3-49AA-B0F2-16661A6184D2}"/>
              </a:ext>
            </a:extLst>
          </p:cNvPr>
          <p:cNvSpPr txBox="1"/>
          <p:nvPr/>
        </p:nvSpPr>
        <p:spPr>
          <a:xfrm>
            <a:off x="7674008" y="5072157"/>
            <a:ext cx="2028890" cy="553998"/>
          </a:xfrm>
          <a:prstGeom prst="rect">
            <a:avLst/>
          </a:prstGeom>
          <a:noFill/>
        </p:spPr>
        <p:txBody>
          <a:bodyPr wrap="square" rtlCol="0">
            <a:spAutoFit/>
          </a:bodyPr>
          <a:lstStyle/>
          <a:p>
            <a:pPr algn="ctr" defTabSz="457200"/>
            <a:r>
              <a:rPr lang="en-US" sz="1500" b="1" dirty="0">
                <a:solidFill>
                  <a:srgbClr val="008264"/>
                </a:solidFill>
              </a:rPr>
              <a:t>Luxury Car </a:t>
            </a:r>
            <a:r>
              <a:rPr lang="en-US" sz="1500" b="1" dirty="0" err="1">
                <a:solidFill>
                  <a:srgbClr val="008264"/>
                </a:solidFill>
              </a:rPr>
              <a:t>Programme</a:t>
            </a:r>
            <a:endParaRPr lang="x-none" sz="1500" dirty="0">
              <a:solidFill>
                <a:srgbClr val="008264"/>
              </a:solidFill>
            </a:endParaRPr>
          </a:p>
        </p:txBody>
      </p:sp>
      <p:pic>
        <p:nvPicPr>
          <p:cNvPr id="41" name="Picture 40">
            <a:extLst>
              <a:ext uri="{FF2B5EF4-FFF2-40B4-BE49-F238E27FC236}">
                <a16:creationId xmlns:a16="http://schemas.microsoft.com/office/drawing/2014/main" id="{7F7101B8-2A4A-448A-9D52-05D6427DE66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89708" y="3916866"/>
            <a:ext cx="1241462" cy="931097"/>
          </a:xfrm>
          <a:prstGeom prst="rect">
            <a:avLst/>
          </a:prstGeom>
        </p:spPr>
      </p:pic>
      <p:sp>
        <p:nvSpPr>
          <p:cNvPr id="42" name="TextBox 41">
            <a:extLst>
              <a:ext uri="{FF2B5EF4-FFF2-40B4-BE49-F238E27FC236}">
                <a16:creationId xmlns:a16="http://schemas.microsoft.com/office/drawing/2014/main" id="{699CD10F-1DE5-49C6-A87B-310C562AABC7}"/>
              </a:ext>
            </a:extLst>
          </p:cNvPr>
          <p:cNvSpPr txBox="1"/>
          <p:nvPr/>
        </p:nvSpPr>
        <p:spPr>
          <a:xfrm>
            <a:off x="5795994" y="5021022"/>
            <a:ext cx="2028890" cy="553998"/>
          </a:xfrm>
          <a:prstGeom prst="rect">
            <a:avLst/>
          </a:prstGeom>
          <a:noFill/>
        </p:spPr>
        <p:txBody>
          <a:bodyPr wrap="square" rtlCol="0">
            <a:spAutoFit/>
          </a:bodyPr>
          <a:lstStyle/>
          <a:p>
            <a:pPr algn="ctr" defTabSz="457200"/>
            <a:r>
              <a:rPr lang="en-US" sz="1500" b="1" dirty="0">
                <a:solidFill>
                  <a:srgbClr val="008264"/>
                </a:solidFill>
              </a:rPr>
              <a:t>Luxury Incentive Trips</a:t>
            </a:r>
            <a:endParaRPr lang="x-none" sz="1500" dirty="0">
              <a:solidFill>
                <a:srgbClr val="008264"/>
              </a:solidFill>
            </a:endParaRPr>
          </a:p>
        </p:txBody>
      </p:sp>
      <p:pic>
        <p:nvPicPr>
          <p:cNvPr id="44" name="Picture 43">
            <a:extLst>
              <a:ext uri="{FF2B5EF4-FFF2-40B4-BE49-F238E27FC236}">
                <a16:creationId xmlns:a16="http://schemas.microsoft.com/office/drawing/2014/main" id="{1FFA162C-BE7E-482D-985E-CE5C6EED436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31607" y="3916866"/>
            <a:ext cx="1349679" cy="900225"/>
          </a:xfrm>
          <a:prstGeom prst="rect">
            <a:avLst/>
          </a:prstGeom>
        </p:spPr>
      </p:pic>
      <p:sp>
        <p:nvSpPr>
          <p:cNvPr id="45" name="TextBox 44">
            <a:extLst>
              <a:ext uri="{FF2B5EF4-FFF2-40B4-BE49-F238E27FC236}">
                <a16:creationId xmlns:a16="http://schemas.microsoft.com/office/drawing/2014/main" id="{8519913B-DB9B-47DD-A0CC-C7918EEC58CC}"/>
              </a:ext>
            </a:extLst>
          </p:cNvPr>
          <p:cNvSpPr txBox="1"/>
          <p:nvPr/>
        </p:nvSpPr>
        <p:spPr>
          <a:xfrm>
            <a:off x="3953162" y="5008004"/>
            <a:ext cx="2028890" cy="553998"/>
          </a:xfrm>
          <a:prstGeom prst="rect">
            <a:avLst/>
          </a:prstGeom>
          <a:noFill/>
        </p:spPr>
        <p:txBody>
          <a:bodyPr wrap="square" rtlCol="0">
            <a:spAutoFit/>
          </a:bodyPr>
          <a:lstStyle/>
          <a:p>
            <a:pPr algn="ctr" defTabSz="457200"/>
            <a:r>
              <a:rPr lang="en-US" sz="1500" b="1" dirty="0">
                <a:solidFill>
                  <a:srgbClr val="008264"/>
                </a:solidFill>
              </a:rPr>
              <a:t>Leadership Bonus</a:t>
            </a:r>
          </a:p>
          <a:p>
            <a:pPr algn="ctr" defTabSz="457200"/>
            <a:r>
              <a:rPr lang="en-US" sz="1500" dirty="0">
                <a:solidFill>
                  <a:srgbClr val="008264"/>
                </a:solidFill>
              </a:rPr>
              <a:t>(paid monthly)</a:t>
            </a:r>
            <a:endParaRPr lang="x-none" sz="1500" dirty="0">
              <a:solidFill>
                <a:srgbClr val="008264"/>
              </a:solidFill>
            </a:endParaRPr>
          </a:p>
        </p:txBody>
      </p:sp>
    </p:spTree>
    <p:extLst>
      <p:ext uri="{BB962C8B-B14F-4D97-AF65-F5344CB8AC3E}">
        <p14:creationId xmlns:p14="http://schemas.microsoft.com/office/powerpoint/2010/main" val="3651338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5820" y="411171"/>
            <a:ext cx="41956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EARNING MATRIX</a:t>
            </a:r>
          </a:p>
        </p:txBody>
      </p:sp>
      <p:graphicFrame>
        <p:nvGraphicFramePr>
          <p:cNvPr id="22" name="Diagram 21">
            <a:extLst>
              <a:ext uri="{FF2B5EF4-FFF2-40B4-BE49-F238E27FC236}">
                <a16:creationId xmlns:a16="http://schemas.microsoft.com/office/drawing/2014/main" id="{5DB4F077-E21A-464E-A886-6C8AED0EBC1B}"/>
              </a:ext>
            </a:extLst>
          </p:cNvPr>
          <p:cNvGraphicFramePr/>
          <p:nvPr>
            <p:extLst>
              <p:ext uri="{D42A27DB-BD31-4B8C-83A1-F6EECF244321}">
                <p14:modId xmlns:p14="http://schemas.microsoft.com/office/powerpoint/2010/main" val="2684086874"/>
              </p:ext>
            </p:extLst>
          </p:nvPr>
        </p:nvGraphicFramePr>
        <p:xfrm>
          <a:off x="1952752" y="1410546"/>
          <a:ext cx="5655056" cy="4402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98318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11200" y="416971"/>
            <a:ext cx="27478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RETAIL PROFIT</a:t>
            </a:r>
          </a:p>
        </p:txBody>
      </p:sp>
      <p:sp>
        <p:nvSpPr>
          <p:cNvPr id="5" name="CustomShape 5"/>
          <p:cNvSpPr/>
          <p:nvPr/>
        </p:nvSpPr>
        <p:spPr>
          <a:xfrm>
            <a:off x="681120" y="165500"/>
            <a:ext cx="861840" cy="923040"/>
          </a:xfrm>
          <a:prstGeom prst="rect">
            <a:avLst/>
          </a:prstGeom>
          <a:ln>
            <a:solidFill>
              <a:srgbClr val="008264"/>
            </a:solidFill>
          </a:ln>
        </p:spPr>
        <p:style>
          <a:lnRef idx="2">
            <a:schemeClr val="dk1"/>
          </a:lnRef>
          <a:fillRef idx="1">
            <a:schemeClr val="lt1"/>
          </a:fillRef>
          <a:effectRef idx="0">
            <a:schemeClr val="dk1"/>
          </a:effectRef>
          <a:fontRef idx="minor"/>
        </p:style>
      </p:sp>
      <p:sp>
        <p:nvSpPr>
          <p:cNvPr id="7" name="CustomShape 6"/>
          <p:cNvSpPr/>
          <p:nvPr/>
        </p:nvSpPr>
        <p:spPr>
          <a:xfrm>
            <a:off x="668420" y="25800"/>
            <a:ext cx="861840" cy="11890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defTabSz="457200"/>
            <a:r>
              <a:rPr lang="en-US" sz="7200" b="1" spc="-1" dirty="0">
                <a:solidFill>
                  <a:srgbClr val="F87102"/>
                </a:solidFill>
                <a:latin typeface="Calibri"/>
              </a:rPr>
              <a:t>1</a:t>
            </a:r>
            <a:endParaRPr lang="en-US" sz="7200" spc="-1" dirty="0">
              <a:solidFill>
                <a:srgbClr val="F87102"/>
              </a:solidFill>
            </a:endParaRPr>
          </a:p>
        </p:txBody>
      </p:sp>
      <p:sp>
        <p:nvSpPr>
          <p:cNvPr id="8" name="CustomShape 7"/>
          <p:cNvSpPr/>
          <p:nvPr/>
        </p:nvSpPr>
        <p:spPr>
          <a:xfrm>
            <a:off x="362160" y="1459321"/>
            <a:ext cx="917280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2400" b="1" spc="-1" dirty="0">
                <a:solidFill>
                  <a:srgbClr val="008264"/>
                </a:solidFill>
                <a:latin typeface="Calibri"/>
              </a:rPr>
              <a:t>Buy Product Packs or any product at wholesale and sell at a retail price.</a:t>
            </a:r>
            <a:endParaRPr lang="en-US" sz="2400" spc="-1" dirty="0">
              <a:solidFill>
                <a:srgbClr val="008264"/>
              </a:solidFill>
            </a:endParaRPr>
          </a:p>
        </p:txBody>
      </p:sp>
      <p:sp>
        <p:nvSpPr>
          <p:cNvPr id="11" name="object 5">
            <a:extLst>
              <a:ext uri="{FF2B5EF4-FFF2-40B4-BE49-F238E27FC236}">
                <a16:creationId xmlns:a16="http://schemas.microsoft.com/office/drawing/2014/main" id="{06B7F98A-7A52-4CAE-AFA7-C4CED3128151}"/>
              </a:ext>
            </a:extLst>
          </p:cNvPr>
          <p:cNvSpPr txBox="1"/>
          <p:nvPr/>
        </p:nvSpPr>
        <p:spPr>
          <a:xfrm>
            <a:off x="1099340" y="3399134"/>
            <a:ext cx="7320280" cy="443070"/>
          </a:xfrm>
          <a:prstGeom prst="rect">
            <a:avLst/>
          </a:prstGeom>
        </p:spPr>
        <p:txBody>
          <a:bodyPr vert="horz" wrap="square" lIns="0" tIns="12065" rIns="0" bIns="0" rtlCol="0">
            <a:spAutoFit/>
          </a:bodyPr>
          <a:lstStyle/>
          <a:p>
            <a:pPr marL="829944" defTabSz="457200">
              <a:spcBef>
                <a:spcPts val="95"/>
              </a:spcBef>
              <a:tabLst>
                <a:tab pos="5120640" algn="l"/>
                <a:tab pos="5452745" algn="l"/>
              </a:tabLst>
            </a:pPr>
            <a:r>
              <a:rPr sz="2800" spc="-30" dirty="0">
                <a:solidFill>
                  <a:srgbClr val="385622"/>
                </a:solidFill>
                <a:latin typeface="Calibri Light"/>
                <a:cs typeface="Calibri Light"/>
              </a:rPr>
              <a:t>Retail </a:t>
            </a:r>
            <a:r>
              <a:rPr sz="2800" spc="-15" dirty="0">
                <a:solidFill>
                  <a:srgbClr val="385622"/>
                </a:solidFill>
                <a:latin typeface="Calibri Light"/>
                <a:cs typeface="Calibri Light"/>
              </a:rPr>
              <a:t>Price </a:t>
            </a:r>
            <a:r>
              <a:rPr sz="2800" spc="-5" dirty="0">
                <a:solidFill>
                  <a:prstClr val="black"/>
                </a:solidFill>
                <a:latin typeface="Calibri Light"/>
                <a:cs typeface="Calibri Light"/>
              </a:rPr>
              <a:t>–</a:t>
            </a:r>
            <a:r>
              <a:rPr sz="2800" spc="-85" dirty="0">
                <a:solidFill>
                  <a:prstClr val="black"/>
                </a:solidFill>
                <a:latin typeface="Calibri Light"/>
                <a:cs typeface="Calibri Light"/>
              </a:rPr>
              <a:t> </a:t>
            </a:r>
            <a:r>
              <a:rPr sz="2800" spc="-20" dirty="0">
                <a:solidFill>
                  <a:srgbClr val="F87102"/>
                </a:solidFill>
                <a:latin typeface="Calibri Light"/>
                <a:cs typeface="Calibri Light"/>
              </a:rPr>
              <a:t>Wholesale</a:t>
            </a:r>
            <a:r>
              <a:rPr sz="2800" spc="-70" dirty="0">
                <a:solidFill>
                  <a:srgbClr val="F87102"/>
                </a:solidFill>
                <a:latin typeface="Calibri Light"/>
                <a:cs typeface="Calibri Light"/>
              </a:rPr>
              <a:t> </a:t>
            </a:r>
            <a:r>
              <a:rPr sz="2800" spc="-15" dirty="0">
                <a:solidFill>
                  <a:srgbClr val="F87102"/>
                </a:solidFill>
                <a:latin typeface="Calibri Light"/>
                <a:cs typeface="Calibri Light"/>
              </a:rPr>
              <a:t>Price</a:t>
            </a:r>
            <a:r>
              <a:rPr sz="2800" spc="-15" dirty="0">
                <a:solidFill>
                  <a:srgbClr val="C00000"/>
                </a:solidFill>
                <a:latin typeface="Calibri Light"/>
                <a:cs typeface="Calibri Light"/>
              </a:rPr>
              <a:t>	</a:t>
            </a:r>
            <a:r>
              <a:rPr sz="2800" spc="-5" dirty="0">
                <a:solidFill>
                  <a:prstClr val="black"/>
                </a:solidFill>
                <a:latin typeface="Calibri Light"/>
                <a:cs typeface="Calibri Light"/>
              </a:rPr>
              <a:t>=	</a:t>
            </a:r>
            <a:r>
              <a:rPr sz="2800" spc="-35" dirty="0">
                <a:solidFill>
                  <a:srgbClr val="7E5F00"/>
                </a:solidFill>
                <a:latin typeface="Calibri Light"/>
                <a:cs typeface="Calibri Light"/>
              </a:rPr>
              <a:t>Retail</a:t>
            </a:r>
            <a:r>
              <a:rPr sz="2800" spc="-75" dirty="0">
                <a:solidFill>
                  <a:srgbClr val="7E5F00"/>
                </a:solidFill>
                <a:latin typeface="Calibri Light"/>
                <a:cs typeface="Calibri Light"/>
              </a:rPr>
              <a:t> </a:t>
            </a:r>
            <a:r>
              <a:rPr sz="2800" spc="-25" dirty="0">
                <a:solidFill>
                  <a:srgbClr val="7E5F00"/>
                </a:solidFill>
                <a:latin typeface="Calibri Light"/>
                <a:cs typeface="Calibri Light"/>
              </a:rPr>
              <a:t>Profit</a:t>
            </a:r>
            <a:endParaRPr sz="2800" dirty="0">
              <a:solidFill>
                <a:prstClr val="black"/>
              </a:solidFill>
              <a:latin typeface="Calibri Light"/>
              <a:cs typeface="Calibri Light"/>
            </a:endParaRPr>
          </a:p>
        </p:txBody>
      </p:sp>
    </p:spTree>
    <p:extLst>
      <p:ext uri="{BB962C8B-B14F-4D97-AF65-F5344CB8AC3E}">
        <p14:creationId xmlns:p14="http://schemas.microsoft.com/office/powerpoint/2010/main" val="36636146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0011" y="416970"/>
            <a:ext cx="27478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STARTUP PACK</a:t>
            </a:r>
          </a:p>
        </p:txBody>
      </p:sp>
      <p:graphicFrame>
        <p:nvGraphicFramePr>
          <p:cNvPr id="9" name="Table 3">
            <a:extLst>
              <a:ext uri="{FF2B5EF4-FFF2-40B4-BE49-F238E27FC236}">
                <a16:creationId xmlns:a16="http://schemas.microsoft.com/office/drawing/2014/main" id="{C0E7A85D-87A8-4E99-8BF4-6F92B5CCA6CB}"/>
              </a:ext>
            </a:extLst>
          </p:cNvPr>
          <p:cNvGraphicFramePr>
            <a:graphicFrameLocks noGrp="1"/>
          </p:cNvGraphicFramePr>
          <p:nvPr>
            <p:extLst>
              <p:ext uri="{D42A27DB-BD31-4B8C-83A1-F6EECF244321}">
                <p14:modId xmlns:p14="http://schemas.microsoft.com/office/powerpoint/2010/main" val="2892808894"/>
              </p:ext>
            </p:extLst>
          </p:nvPr>
        </p:nvGraphicFramePr>
        <p:xfrm>
          <a:off x="83976" y="1442269"/>
          <a:ext cx="9610531" cy="3941495"/>
        </p:xfrm>
        <a:graphic>
          <a:graphicData uri="http://schemas.openxmlformats.org/drawingml/2006/table">
            <a:tbl>
              <a:tblPr firstRow="1" bandRow="1">
                <a:tableStyleId>{5C22544A-7EE6-4342-B048-85BDC9FD1C3A}</a:tableStyleId>
              </a:tblPr>
              <a:tblGrid>
                <a:gridCol w="1212979">
                  <a:extLst>
                    <a:ext uri="{9D8B030D-6E8A-4147-A177-3AD203B41FA5}">
                      <a16:colId xmlns:a16="http://schemas.microsoft.com/office/drawing/2014/main" val="5600597"/>
                    </a:ext>
                  </a:extLst>
                </a:gridCol>
                <a:gridCol w="1371600">
                  <a:extLst>
                    <a:ext uri="{9D8B030D-6E8A-4147-A177-3AD203B41FA5}">
                      <a16:colId xmlns:a16="http://schemas.microsoft.com/office/drawing/2014/main" val="840906118"/>
                    </a:ext>
                  </a:extLst>
                </a:gridCol>
                <a:gridCol w="1455576">
                  <a:extLst>
                    <a:ext uri="{9D8B030D-6E8A-4147-A177-3AD203B41FA5}">
                      <a16:colId xmlns:a16="http://schemas.microsoft.com/office/drawing/2014/main" val="1350569409"/>
                    </a:ext>
                  </a:extLst>
                </a:gridCol>
                <a:gridCol w="1380930">
                  <a:extLst>
                    <a:ext uri="{9D8B030D-6E8A-4147-A177-3AD203B41FA5}">
                      <a16:colId xmlns:a16="http://schemas.microsoft.com/office/drawing/2014/main" val="467156011"/>
                    </a:ext>
                  </a:extLst>
                </a:gridCol>
                <a:gridCol w="1306286">
                  <a:extLst>
                    <a:ext uri="{9D8B030D-6E8A-4147-A177-3AD203B41FA5}">
                      <a16:colId xmlns:a16="http://schemas.microsoft.com/office/drawing/2014/main" val="2444276523"/>
                    </a:ext>
                  </a:extLst>
                </a:gridCol>
                <a:gridCol w="1352939">
                  <a:extLst>
                    <a:ext uri="{9D8B030D-6E8A-4147-A177-3AD203B41FA5}">
                      <a16:colId xmlns:a16="http://schemas.microsoft.com/office/drawing/2014/main" val="1553011000"/>
                    </a:ext>
                  </a:extLst>
                </a:gridCol>
                <a:gridCol w="1530221">
                  <a:extLst>
                    <a:ext uri="{9D8B030D-6E8A-4147-A177-3AD203B41FA5}">
                      <a16:colId xmlns:a16="http://schemas.microsoft.com/office/drawing/2014/main" val="461650339"/>
                    </a:ext>
                  </a:extLst>
                </a:gridCol>
              </a:tblGrid>
              <a:tr h="788299">
                <a:tc>
                  <a:txBody>
                    <a:bodyPr/>
                    <a:lstStyle/>
                    <a:p>
                      <a:pPr algn="ctr"/>
                      <a:r>
                        <a:rPr lang="en-US" dirty="0"/>
                        <a:t>PACK</a:t>
                      </a:r>
                    </a:p>
                    <a:p>
                      <a:pPr algn="ctr"/>
                      <a:r>
                        <a:rPr lang="en-US" dirty="0"/>
                        <a:t>VOLUME</a:t>
                      </a:r>
                    </a:p>
                  </a:txBody>
                  <a:tcPr>
                    <a:solidFill>
                      <a:srgbClr val="008264"/>
                    </a:solidFill>
                  </a:tcPr>
                </a:tc>
                <a:tc>
                  <a:txBody>
                    <a:bodyPr/>
                    <a:lstStyle/>
                    <a:p>
                      <a:pPr algn="ctr"/>
                      <a:r>
                        <a:rPr lang="en-US" sz="1400" dirty="0"/>
                        <a:t>NIGERIA</a:t>
                      </a:r>
                    </a:p>
                    <a:p>
                      <a:pPr algn="ctr"/>
                      <a:endParaRPr lang="en-US" sz="1400" dirty="0"/>
                    </a:p>
                  </a:txBody>
                  <a:tcPr>
                    <a:solidFill>
                      <a:srgbClr val="008264"/>
                    </a:solidFill>
                  </a:tcPr>
                </a:tc>
                <a:tc>
                  <a:txBody>
                    <a:bodyPr/>
                    <a:lstStyle/>
                    <a:p>
                      <a:pPr algn="ctr"/>
                      <a:r>
                        <a:rPr lang="en-US" sz="1400" dirty="0"/>
                        <a:t>GHANA</a:t>
                      </a:r>
                    </a:p>
                  </a:txBody>
                  <a:tcPr>
                    <a:solidFill>
                      <a:srgbClr val="008264"/>
                    </a:solidFill>
                  </a:tcPr>
                </a:tc>
                <a:tc>
                  <a:txBody>
                    <a:bodyPr/>
                    <a:lstStyle/>
                    <a:p>
                      <a:pPr algn="ctr"/>
                      <a:r>
                        <a:rPr lang="en-US" sz="1300" dirty="0"/>
                        <a:t>SOUTH</a:t>
                      </a:r>
                    </a:p>
                    <a:p>
                      <a:pPr algn="ctr"/>
                      <a:r>
                        <a:rPr lang="en-US" sz="1300" dirty="0"/>
                        <a:t>AFRICA</a:t>
                      </a:r>
                    </a:p>
                  </a:txBody>
                  <a:tcPr>
                    <a:solidFill>
                      <a:srgbClr val="008264"/>
                    </a:solidFill>
                  </a:tcPr>
                </a:tc>
                <a:tc>
                  <a:txBody>
                    <a:bodyPr/>
                    <a:lstStyle/>
                    <a:p>
                      <a:pPr algn="ctr"/>
                      <a:r>
                        <a:rPr lang="en-US" sz="1400" dirty="0"/>
                        <a:t>KENYA</a:t>
                      </a:r>
                    </a:p>
                  </a:txBody>
                  <a:tcPr>
                    <a:solidFill>
                      <a:srgbClr val="008264"/>
                    </a:solidFill>
                  </a:tcPr>
                </a:tc>
                <a:tc>
                  <a:txBody>
                    <a:bodyPr/>
                    <a:lstStyle/>
                    <a:p>
                      <a:pPr algn="ctr"/>
                      <a:r>
                        <a:rPr lang="en-US" sz="1400" dirty="0"/>
                        <a:t>CAMEROON</a:t>
                      </a:r>
                    </a:p>
                  </a:txBody>
                  <a:tcPr>
                    <a:solidFill>
                      <a:srgbClr val="008264"/>
                    </a:solidFill>
                  </a:tcPr>
                </a:tc>
                <a:tc>
                  <a:txBody>
                    <a:bodyPr/>
                    <a:lstStyle/>
                    <a:p>
                      <a:pPr algn="ctr"/>
                      <a:r>
                        <a:rPr lang="en-US" sz="1400" dirty="0"/>
                        <a:t>U.S</a:t>
                      </a:r>
                    </a:p>
                  </a:txBody>
                  <a:tcPr>
                    <a:solidFill>
                      <a:srgbClr val="008264"/>
                    </a:solidFill>
                  </a:tcPr>
                </a:tc>
                <a:extLst>
                  <a:ext uri="{0D108BD9-81ED-4DB2-BD59-A6C34878D82A}">
                    <a16:rowId xmlns:a16="http://schemas.microsoft.com/office/drawing/2014/main" val="1485988360"/>
                  </a:ext>
                </a:extLst>
              </a:tr>
              <a:tr h="788299">
                <a:tc>
                  <a:txBody>
                    <a:bodyPr/>
                    <a:lstStyle/>
                    <a:p>
                      <a:pPr algn="ctr"/>
                      <a:r>
                        <a:rPr lang="en-US" dirty="0"/>
                        <a:t>50 PV</a:t>
                      </a:r>
                    </a:p>
                  </a:txBody>
                  <a:tcPr>
                    <a:solidFill>
                      <a:srgbClr val="F87102"/>
                    </a:solidFill>
                  </a:tcPr>
                </a:tc>
                <a:tc>
                  <a:txBody>
                    <a:bodyPr/>
                    <a:lstStyle/>
                    <a:p>
                      <a:pPr algn="ctr">
                        <a:lnSpc>
                          <a:spcPct val="100000"/>
                        </a:lnSpc>
                      </a:pPr>
                      <a:r>
                        <a:rPr lang="en-US" sz="1800" b="0" strike="noStrike" spc="-1" dirty="0">
                          <a:solidFill>
                            <a:srgbClr val="15210D"/>
                          </a:solidFill>
                          <a:latin typeface="Calibri"/>
                        </a:rPr>
                        <a:t>₦ 51,500</a:t>
                      </a:r>
                      <a:endParaRPr lang="en-US" sz="1800" b="0" strike="noStrike" spc="-1" dirty="0">
                        <a:latin typeface="Arial"/>
                      </a:endParaRPr>
                    </a:p>
                  </a:txBody>
                  <a:tcPr/>
                </a:tc>
                <a:tc>
                  <a:txBody>
                    <a:bodyPr/>
                    <a:lstStyle/>
                    <a:p>
                      <a:pPr algn="ctr">
                        <a:lnSpc>
                          <a:spcPct val="100000"/>
                        </a:lnSpc>
                      </a:pPr>
                      <a:r>
                        <a:rPr lang="en-US" sz="1800" b="0" strike="noStrike" spc="-1" dirty="0">
                          <a:solidFill>
                            <a:srgbClr val="17240E"/>
                          </a:solidFill>
                          <a:latin typeface="Calibri" panose="020F0502020204030204" pitchFamily="34" charset="0"/>
                          <a:cs typeface="Calibri" panose="020F0502020204030204" pitchFamily="34" charset="0"/>
                        </a:rPr>
                        <a:t>GHC 540</a:t>
                      </a:r>
                      <a:endParaRPr lang="en-US" sz="1800" b="0" strike="noStrike" spc="-1" dirty="0">
                        <a:latin typeface="Calibri" panose="020F0502020204030204" pitchFamily="34" charset="0"/>
                        <a:cs typeface="Calibri" panose="020F050202020403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17240E"/>
                          </a:solidFill>
                          <a:latin typeface="Calibri" panose="020F0502020204030204" pitchFamily="34" charset="0"/>
                          <a:cs typeface="Calibri" panose="020F0502020204030204" pitchFamily="34" charset="0"/>
                        </a:rPr>
                        <a:t>ZAR</a:t>
                      </a:r>
                      <a:r>
                        <a:rPr lang="en-US" sz="1800" b="0" baseline="0" dirty="0">
                          <a:solidFill>
                            <a:srgbClr val="17240E"/>
                          </a:solidFill>
                          <a:latin typeface="Calibri" panose="020F0502020204030204" pitchFamily="34" charset="0"/>
                          <a:cs typeface="Calibri" panose="020F0502020204030204" pitchFamily="34" charset="0"/>
                        </a:rPr>
                        <a:t> </a:t>
                      </a:r>
                      <a:r>
                        <a:rPr lang="en-US" sz="1800" b="0" dirty="0">
                          <a:solidFill>
                            <a:srgbClr val="17240E"/>
                          </a:solidFill>
                          <a:latin typeface="Calibri" panose="020F0502020204030204" pitchFamily="34" charset="0"/>
                          <a:cs typeface="Calibri" panose="020F0502020204030204" pitchFamily="34" charset="0"/>
                        </a:rPr>
                        <a:t>2,200</a:t>
                      </a:r>
                    </a:p>
                  </a:txBody>
                  <a:tcPr/>
                </a:tc>
                <a:tc>
                  <a:txBody>
                    <a:bodyPr/>
                    <a:lstStyle/>
                    <a:p>
                      <a:pPr algn="ctr">
                        <a:lnSpc>
                          <a:spcPct val="100000"/>
                        </a:lnSpc>
                      </a:pPr>
                      <a:r>
                        <a:rPr lang="en-US" sz="1800" b="0" strike="noStrike" spc="-1" dirty="0">
                          <a:solidFill>
                            <a:srgbClr val="17240E"/>
                          </a:solidFill>
                          <a:latin typeface="Calibri" panose="020F0502020204030204" pitchFamily="34" charset="0"/>
                          <a:cs typeface="Calibri" panose="020F0502020204030204" pitchFamily="34" charset="0"/>
                        </a:rPr>
                        <a:t>KES14,190</a:t>
                      </a:r>
                      <a:endParaRPr lang="en-US" sz="1800" b="0" strike="noStrike" spc="-1" dirty="0">
                        <a:latin typeface="Calibri" panose="020F0502020204030204" pitchFamily="34" charset="0"/>
                        <a:cs typeface="Calibri" panose="020F0502020204030204" pitchFamily="34" charset="0"/>
                      </a:endParaRPr>
                    </a:p>
                  </a:txBody>
                  <a:tcPr/>
                </a:tc>
                <a:tc>
                  <a:txBody>
                    <a:bodyPr/>
                    <a:lstStyle/>
                    <a:p>
                      <a:pPr algn="ctr">
                        <a:lnSpc>
                          <a:spcPct val="100000"/>
                        </a:lnSpc>
                      </a:pPr>
                      <a:r>
                        <a:rPr lang="en-US" sz="1800" b="0" strike="noStrike" spc="-1" dirty="0">
                          <a:solidFill>
                            <a:srgbClr val="17240E"/>
                          </a:solidFill>
                          <a:latin typeface="Calibri" panose="020F0502020204030204" pitchFamily="34" charset="0"/>
                          <a:cs typeface="Calibri" panose="020F0502020204030204" pitchFamily="34" charset="0"/>
                        </a:rPr>
                        <a:t>CFA65,880</a:t>
                      </a:r>
                      <a:endParaRPr lang="en-US" sz="1800" b="0" strike="noStrike" spc="-1" dirty="0">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Calibri" panose="020F0502020204030204" pitchFamily="34" charset="0"/>
                          <a:cs typeface="Calibri" panose="020F0502020204030204" pitchFamily="34" charset="0"/>
                        </a:rPr>
                        <a:t>$129 USD</a:t>
                      </a:r>
                    </a:p>
                    <a:p>
                      <a:pPr algn="ctr"/>
                      <a:endParaRPr lang="en-US" b="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32396043"/>
                  </a:ext>
                </a:extLst>
              </a:tr>
              <a:tr h="788299">
                <a:tc>
                  <a:txBody>
                    <a:bodyPr/>
                    <a:lstStyle/>
                    <a:p>
                      <a:pPr algn="ctr"/>
                      <a:r>
                        <a:rPr lang="en-US" dirty="0"/>
                        <a:t>100 PV</a:t>
                      </a:r>
                    </a:p>
                  </a:txBody>
                  <a:tcPr>
                    <a:solidFill>
                      <a:srgbClr val="F87102"/>
                    </a:solidFill>
                  </a:tcPr>
                </a:tc>
                <a:tc>
                  <a:txBody>
                    <a:bodyPr/>
                    <a:lstStyle/>
                    <a:p>
                      <a:pPr algn="ctr">
                        <a:lnSpc>
                          <a:spcPct val="100000"/>
                        </a:lnSpc>
                      </a:pPr>
                      <a:r>
                        <a:rPr lang="en-US" sz="1800" b="0" strike="noStrike" spc="-1" dirty="0">
                          <a:solidFill>
                            <a:srgbClr val="15210D"/>
                          </a:solidFill>
                          <a:latin typeface="Calibri"/>
                        </a:rPr>
                        <a:t>₦ 77,000</a:t>
                      </a:r>
                      <a:endParaRPr lang="en-US" sz="1800" b="0" strike="noStrike" spc="-1" dirty="0">
                        <a:latin typeface="Arial"/>
                      </a:endParaRPr>
                    </a:p>
                  </a:txBody>
                  <a:tcPr/>
                </a:tc>
                <a:tc>
                  <a:txBody>
                    <a:bodyPr/>
                    <a:lstStyle/>
                    <a:p>
                      <a:pPr algn="ctr">
                        <a:lnSpc>
                          <a:spcPct val="100000"/>
                        </a:lnSpc>
                      </a:pPr>
                      <a:r>
                        <a:rPr lang="en-US" sz="1800" b="0" strike="noStrike" spc="-1" dirty="0">
                          <a:solidFill>
                            <a:srgbClr val="17240E"/>
                          </a:solidFill>
                          <a:latin typeface="Calibri" panose="020F0502020204030204" pitchFamily="34" charset="0"/>
                          <a:cs typeface="Calibri" panose="020F0502020204030204" pitchFamily="34" charset="0"/>
                        </a:rPr>
                        <a:t>GHC 810</a:t>
                      </a:r>
                      <a:endParaRPr lang="en-US" sz="1800" b="0" strike="noStrike" spc="-1" dirty="0">
                        <a:latin typeface="Calibri" panose="020F0502020204030204" pitchFamily="34" charset="0"/>
                        <a:cs typeface="Calibri" panose="020F050202020403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17240E"/>
                          </a:solidFill>
                          <a:latin typeface="Calibri" panose="020F0502020204030204" pitchFamily="34" charset="0"/>
                          <a:cs typeface="Calibri" panose="020F0502020204030204" pitchFamily="34" charset="0"/>
                        </a:rPr>
                        <a:t>ZAR</a:t>
                      </a:r>
                      <a:r>
                        <a:rPr lang="en-US" sz="1800" b="0" baseline="0" dirty="0">
                          <a:solidFill>
                            <a:srgbClr val="17240E"/>
                          </a:solidFill>
                          <a:latin typeface="Calibri" panose="020F0502020204030204" pitchFamily="34" charset="0"/>
                          <a:cs typeface="Calibri" panose="020F0502020204030204" pitchFamily="34" charset="0"/>
                        </a:rPr>
                        <a:t> </a:t>
                      </a:r>
                      <a:r>
                        <a:rPr lang="en-US" sz="1800" b="0" dirty="0">
                          <a:solidFill>
                            <a:srgbClr val="17240E"/>
                          </a:solidFill>
                          <a:latin typeface="Calibri" panose="020F0502020204030204" pitchFamily="34" charset="0"/>
                          <a:cs typeface="Calibri" panose="020F0502020204030204" pitchFamily="34" charset="0"/>
                        </a:rPr>
                        <a:t>3,200</a:t>
                      </a:r>
                    </a:p>
                  </a:txBody>
                  <a:tcPr/>
                </a:tc>
                <a:tc>
                  <a:txBody>
                    <a:bodyPr/>
                    <a:lstStyle/>
                    <a:p>
                      <a:pPr algn="ctr">
                        <a:lnSpc>
                          <a:spcPct val="100000"/>
                        </a:lnSpc>
                      </a:pPr>
                      <a:r>
                        <a:rPr lang="en-US" sz="1800" b="0" strike="noStrike" spc="-1" dirty="0">
                          <a:solidFill>
                            <a:srgbClr val="17240E"/>
                          </a:solidFill>
                          <a:latin typeface="Calibri" panose="020F0502020204030204" pitchFamily="34" charset="0"/>
                          <a:cs typeface="Calibri" panose="020F0502020204030204" pitchFamily="34" charset="0"/>
                        </a:rPr>
                        <a:t>KES20,680</a:t>
                      </a:r>
                      <a:endParaRPr lang="en-US" sz="1800" b="0" strike="noStrike" spc="-1" dirty="0">
                        <a:latin typeface="Calibri" panose="020F0502020204030204" pitchFamily="34" charset="0"/>
                        <a:cs typeface="Calibri" panose="020F0502020204030204" pitchFamily="34" charset="0"/>
                      </a:endParaRPr>
                    </a:p>
                  </a:txBody>
                  <a:tcPr/>
                </a:tc>
                <a:tc>
                  <a:txBody>
                    <a:bodyPr/>
                    <a:lstStyle/>
                    <a:p>
                      <a:pPr algn="ctr">
                        <a:lnSpc>
                          <a:spcPct val="100000"/>
                        </a:lnSpc>
                      </a:pPr>
                      <a:r>
                        <a:rPr lang="en-US" sz="1800" b="0" strike="noStrike" spc="-1" dirty="0">
                          <a:solidFill>
                            <a:srgbClr val="17240E"/>
                          </a:solidFill>
                          <a:latin typeface="Calibri" panose="020F0502020204030204" pitchFamily="34" charset="0"/>
                          <a:cs typeface="Calibri" panose="020F0502020204030204" pitchFamily="34" charset="0"/>
                        </a:rPr>
                        <a:t>CFA98,820</a:t>
                      </a:r>
                      <a:endParaRPr lang="en-US" sz="1800" b="0" strike="noStrike" spc="-1" dirty="0">
                        <a:latin typeface="Calibri" panose="020F0502020204030204" pitchFamily="34" charset="0"/>
                        <a:cs typeface="Calibri" panose="020F0502020204030204" pitchFamily="34" charset="0"/>
                      </a:endParaRPr>
                    </a:p>
                  </a:txBody>
                  <a:tcPr/>
                </a:tc>
                <a:tc>
                  <a:txBody>
                    <a:bodyPr/>
                    <a:lstStyle/>
                    <a:p>
                      <a:pPr algn="ctr"/>
                      <a:r>
                        <a:rPr lang="en-US" sz="1800" b="1" dirty="0"/>
                        <a:t>$183 USD</a:t>
                      </a:r>
                      <a:endParaRPr lang="en-US" b="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49390921"/>
                  </a:ext>
                </a:extLst>
              </a:tr>
              <a:tr h="788299">
                <a:tc>
                  <a:txBody>
                    <a:bodyPr/>
                    <a:lstStyle/>
                    <a:p>
                      <a:pPr algn="ctr"/>
                      <a:r>
                        <a:rPr lang="en-US" dirty="0"/>
                        <a:t>250 PV</a:t>
                      </a:r>
                    </a:p>
                  </a:txBody>
                  <a:tcPr>
                    <a:solidFill>
                      <a:srgbClr val="F87102"/>
                    </a:solidFill>
                  </a:tcPr>
                </a:tc>
                <a:tc>
                  <a:txBody>
                    <a:bodyPr/>
                    <a:lstStyle/>
                    <a:p>
                      <a:pPr algn="ctr">
                        <a:lnSpc>
                          <a:spcPct val="100000"/>
                        </a:lnSpc>
                      </a:pPr>
                      <a:r>
                        <a:rPr lang="en-US" sz="1800" b="0" strike="noStrike" spc="-1" dirty="0">
                          <a:solidFill>
                            <a:srgbClr val="15210D"/>
                          </a:solidFill>
                          <a:latin typeface="Calibri"/>
                        </a:rPr>
                        <a:t>₦212,000</a:t>
                      </a:r>
                      <a:endParaRPr lang="en-US" sz="1800" b="0" strike="noStrike" spc="-1" dirty="0">
                        <a:latin typeface="Arial"/>
                      </a:endParaRPr>
                    </a:p>
                  </a:txBody>
                  <a:tcPr/>
                </a:tc>
                <a:tc>
                  <a:txBody>
                    <a:bodyPr/>
                    <a:lstStyle/>
                    <a:p>
                      <a:pPr algn="ctr">
                        <a:lnSpc>
                          <a:spcPct val="100000"/>
                        </a:lnSpc>
                      </a:pPr>
                      <a:r>
                        <a:rPr lang="en-US" sz="1800" b="0" strike="noStrike" spc="-1" dirty="0">
                          <a:solidFill>
                            <a:srgbClr val="17240E"/>
                          </a:solidFill>
                          <a:latin typeface="Calibri" panose="020F0502020204030204" pitchFamily="34" charset="0"/>
                          <a:cs typeface="Calibri" panose="020F0502020204030204" pitchFamily="34" charset="0"/>
                        </a:rPr>
                        <a:t>GHC 2,230</a:t>
                      </a:r>
                      <a:endParaRPr lang="en-US" sz="1800" b="0" strike="noStrike" spc="-1" dirty="0">
                        <a:latin typeface="Calibri" panose="020F0502020204030204" pitchFamily="34" charset="0"/>
                        <a:cs typeface="Calibri" panose="020F0502020204030204" pitchFamily="34" charset="0"/>
                      </a:endParaRPr>
                    </a:p>
                  </a:txBody>
                  <a:tcPr/>
                </a:tc>
                <a:tc>
                  <a:txBody>
                    <a:bodyPr/>
                    <a:lstStyle/>
                    <a:p>
                      <a:pPr algn="ctr"/>
                      <a:r>
                        <a:rPr lang="en-US" sz="1800" b="0" dirty="0">
                          <a:solidFill>
                            <a:srgbClr val="17240E"/>
                          </a:solidFill>
                          <a:latin typeface="Calibri" panose="020F0502020204030204" pitchFamily="34" charset="0"/>
                          <a:cs typeface="Calibri" panose="020F0502020204030204" pitchFamily="34" charset="0"/>
                        </a:rPr>
                        <a:t>ZAR 8,700</a:t>
                      </a:r>
                    </a:p>
                  </a:txBody>
                  <a:tcPr/>
                </a:tc>
                <a:tc>
                  <a:txBody>
                    <a:bodyPr/>
                    <a:lstStyle/>
                    <a:p>
                      <a:pPr algn="ctr">
                        <a:lnSpc>
                          <a:spcPct val="100000"/>
                        </a:lnSpc>
                      </a:pPr>
                      <a:r>
                        <a:rPr lang="en-US" sz="1800" b="0" strike="noStrike" spc="-1" dirty="0">
                          <a:solidFill>
                            <a:srgbClr val="17240E"/>
                          </a:solidFill>
                          <a:latin typeface="Calibri" panose="020F0502020204030204" pitchFamily="34" charset="0"/>
                          <a:cs typeface="Calibri" panose="020F0502020204030204" pitchFamily="34" charset="0"/>
                        </a:rPr>
                        <a:t>KES56,210</a:t>
                      </a:r>
                      <a:endParaRPr lang="en-US" sz="1800" b="0" strike="noStrike" spc="-1" dirty="0">
                        <a:latin typeface="Calibri" panose="020F0502020204030204" pitchFamily="34" charset="0"/>
                        <a:cs typeface="Calibri" panose="020F0502020204030204" pitchFamily="34" charset="0"/>
                      </a:endParaRPr>
                    </a:p>
                  </a:txBody>
                  <a:tcPr/>
                </a:tc>
                <a:tc>
                  <a:txBody>
                    <a:bodyPr/>
                    <a:lstStyle/>
                    <a:p>
                      <a:pPr algn="ctr">
                        <a:lnSpc>
                          <a:spcPct val="100000"/>
                        </a:lnSpc>
                      </a:pPr>
                      <a:r>
                        <a:rPr lang="en-US" sz="1800" b="0" strike="noStrike" spc="-1" dirty="0">
                          <a:solidFill>
                            <a:srgbClr val="17240E"/>
                          </a:solidFill>
                          <a:latin typeface="Calibri" panose="020F0502020204030204" pitchFamily="34" charset="0"/>
                          <a:cs typeface="Calibri" panose="020F0502020204030204" pitchFamily="34" charset="0"/>
                        </a:rPr>
                        <a:t>CFA272,060</a:t>
                      </a:r>
                      <a:endParaRPr lang="en-US" sz="1800" b="0" strike="noStrike" spc="-1" dirty="0">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t>$467 USD</a:t>
                      </a:r>
                    </a:p>
                    <a:p>
                      <a:pPr algn="ctr"/>
                      <a:endParaRPr lang="en-US" b="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760072578"/>
                  </a:ext>
                </a:extLst>
              </a:tr>
              <a:tr h="788299">
                <a:tc>
                  <a:txBody>
                    <a:bodyPr/>
                    <a:lstStyle/>
                    <a:p>
                      <a:pPr algn="ctr"/>
                      <a:r>
                        <a:rPr lang="en-US" dirty="0"/>
                        <a:t>500 PV</a:t>
                      </a:r>
                    </a:p>
                  </a:txBody>
                  <a:tcPr>
                    <a:solidFill>
                      <a:srgbClr val="F87102"/>
                    </a:solidFill>
                  </a:tcPr>
                </a:tc>
                <a:tc>
                  <a:txBody>
                    <a:bodyPr/>
                    <a:lstStyle/>
                    <a:p>
                      <a:pPr algn="ctr">
                        <a:lnSpc>
                          <a:spcPct val="100000"/>
                        </a:lnSpc>
                      </a:pPr>
                      <a:r>
                        <a:rPr lang="en-US" sz="1800" b="0" strike="noStrike" spc="-1" dirty="0">
                          <a:solidFill>
                            <a:srgbClr val="15210D"/>
                          </a:solidFill>
                          <a:latin typeface="Calibri"/>
                        </a:rPr>
                        <a:t>₦411,000</a:t>
                      </a:r>
                      <a:endParaRPr lang="en-US" sz="1800" b="0" strike="noStrike" spc="-1" dirty="0">
                        <a:latin typeface="Arial"/>
                      </a:endParaRPr>
                    </a:p>
                  </a:txBody>
                  <a:tcPr/>
                </a:tc>
                <a:tc>
                  <a:txBody>
                    <a:bodyPr/>
                    <a:lstStyle/>
                    <a:p>
                      <a:pPr algn="ctr">
                        <a:lnSpc>
                          <a:spcPct val="100000"/>
                        </a:lnSpc>
                      </a:pPr>
                      <a:r>
                        <a:rPr lang="en-US" sz="1800" b="0" strike="noStrike" spc="-1" dirty="0">
                          <a:solidFill>
                            <a:srgbClr val="17240E"/>
                          </a:solidFill>
                          <a:latin typeface="Calibri" panose="020F0502020204030204" pitchFamily="34" charset="0"/>
                          <a:cs typeface="Calibri" panose="020F0502020204030204" pitchFamily="34" charset="0"/>
                        </a:rPr>
                        <a:t>GHC 4,325</a:t>
                      </a:r>
                      <a:endParaRPr lang="en-US" sz="1800" b="0" strike="noStrike" spc="-1" dirty="0">
                        <a:latin typeface="Calibri" panose="020F0502020204030204" pitchFamily="34" charset="0"/>
                        <a:cs typeface="Calibri" panose="020F0502020204030204" pitchFamily="34" charset="0"/>
                      </a:endParaRPr>
                    </a:p>
                  </a:txBody>
                  <a:tcPr/>
                </a:tc>
                <a:tc>
                  <a:txBody>
                    <a:bodyPr/>
                    <a:lstStyle/>
                    <a:p>
                      <a:pPr algn="ctr"/>
                      <a:r>
                        <a:rPr lang="en-US" sz="1800" b="0" dirty="0">
                          <a:solidFill>
                            <a:srgbClr val="17240E"/>
                          </a:solidFill>
                          <a:latin typeface="Calibri" panose="020F0502020204030204" pitchFamily="34" charset="0"/>
                          <a:cs typeface="Calibri" panose="020F0502020204030204" pitchFamily="34" charset="0"/>
                        </a:rPr>
                        <a:t>ZAR 16,900</a:t>
                      </a:r>
                    </a:p>
                  </a:txBody>
                  <a:tcPr/>
                </a:tc>
                <a:tc>
                  <a:txBody>
                    <a:bodyPr/>
                    <a:lstStyle/>
                    <a:p>
                      <a:pPr algn="ctr">
                        <a:lnSpc>
                          <a:spcPct val="100000"/>
                        </a:lnSpc>
                      </a:pPr>
                      <a:r>
                        <a:rPr lang="en-US" sz="1800" b="0" strike="noStrike" spc="-1" dirty="0">
                          <a:solidFill>
                            <a:srgbClr val="17240E"/>
                          </a:solidFill>
                          <a:latin typeface="Calibri" panose="020F0502020204030204" pitchFamily="34" charset="0"/>
                          <a:cs typeface="Calibri" panose="020F0502020204030204" pitchFamily="34" charset="0"/>
                        </a:rPr>
                        <a:t>KES109,340</a:t>
                      </a:r>
                      <a:endParaRPr lang="en-US" sz="1800" b="0" strike="noStrike" spc="-1" dirty="0">
                        <a:latin typeface="Calibri" panose="020F0502020204030204" pitchFamily="34" charset="0"/>
                        <a:cs typeface="Calibri" panose="020F0502020204030204" pitchFamily="34" charset="0"/>
                      </a:endParaRPr>
                    </a:p>
                  </a:txBody>
                  <a:tcPr/>
                </a:tc>
                <a:tc>
                  <a:txBody>
                    <a:bodyPr/>
                    <a:lstStyle/>
                    <a:p>
                      <a:pPr algn="ctr">
                        <a:lnSpc>
                          <a:spcPct val="100000"/>
                        </a:lnSpc>
                      </a:pPr>
                      <a:r>
                        <a:rPr lang="en-US" sz="1800" b="0" strike="noStrike" spc="-1" dirty="0">
                          <a:solidFill>
                            <a:srgbClr val="17240E"/>
                          </a:solidFill>
                          <a:latin typeface="Calibri" panose="020F0502020204030204" pitchFamily="34" charset="0"/>
                          <a:cs typeface="Calibri" panose="020F0502020204030204" pitchFamily="34" charset="0"/>
                        </a:rPr>
                        <a:t>CFA527,650</a:t>
                      </a:r>
                      <a:endParaRPr lang="en-US" sz="1800" b="0" strike="noStrike" spc="-1" dirty="0">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t>$886 USD</a:t>
                      </a:r>
                    </a:p>
                    <a:p>
                      <a:pPr algn="ctr"/>
                      <a:endParaRPr lang="en-US" b="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07073341"/>
                  </a:ext>
                </a:extLst>
              </a:tr>
            </a:tbl>
          </a:graphicData>
        </a:graphic>
      </p:graphicFrame>
      <p:pic>
        <p:nvPicPr>
          <p:cNvPr id="10" name="Picture 9">
            <a:extLst>
              <a:ext uri="{FF2B5EF4-FFF2-40B4-BE49-F238E27FC236}">
                <a16:creationId xmlns:a16="http://schemas.microsoft.com/office/drawing/2014/main" id="{D6ECDBD7-8839-4A88-8F57-ECF18CB6BD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6228" y="1856571"/>
            <a:ext cx="290441" cy="290441"/>
          </a:xfrm>
          <a:prstGeom prst="rect">
            <a:avLst/>
          </a:prstGeom>
        </p:spPr>
      </p:pic>
      <p:pic>
        <p:nvPicPr>
          <p:cNvPr id="12" name="Picture 11">
            <a:extLst>
              <a:ext uri="{FF2B5EF4-FFF2-40B4-BE49-F238E27FC236}">
                <a16:creationId xmlns:a16="http://schemas.microsoft.com/office/drawing/2014/main" id="{7C66D020-BDB7-4792-865D-7963675E1D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0489" y="1856791"/>
            <a:ext cx="290221" cy="290221"/>
          </a:xfrm>
          <a:prstGeom prst="rect">
            <a:avLst/>
          </a:prstGeom>
        </p:spPr>
      </p:pic>
      <p:pic>
        <p:nvPicPr>
          <p:cNvPr id="13" name="Picture 12">
            <a:extLst>
              <a:ext uri="{FF2B5EF4-FFF2-40B4-BE49-F238E27FC236}">
                <a16:creationId xmlns:a16="http://schemas.microsoft.com/office/drawing/2014/main" id="{C4178793-DC10-47CE-8193-8C337070B9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57298" y="1831909"/>
            <a:ext cx="315103" cy="315103"/>
          </a:xfrm>
          <a:prstGeom prst="rect">
            <a:avLst/>
          </a:prstGeom>
        </p:spPr>
      </p:pic>
      <p:pic>
        <p:nvPicPr>
          <p:cNvPr id="14" name="Picture 13">
            <a:extLst>
              <a:ext uri="{FF2B5EF4-FFF2-40B4-BE49-F238E27FC236}">
                <a16:creationId xmlns:a16="http://schemas.microsoft.com/office/drawing/2014/main" id="{8BE6FCBE-8E74-478B-A16A-57584EE261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73257" y="1831909"/>
            <a:ext cx="308882" cy="308882"/>
          </a:xfrm>
          <a:prstGeom prst="rect">
            <a:avLst/>
          </a:prstGeom>
        </p:spPr>
      </p:pic>
      <p:pic>
        <p:nvPicPr>
          <p:cNvPr id="15" name="Picture 14">
            <a:extLst>
              <a:ext uri="{FF2B5EF4-FFF2-40B4-BE49-F238E27FC236}">
                <a16:creationId xmlns:a16="http://schemas.microsoft.com/office/drawing/2014/main" id="{5DB9C761-376D-4196-9330-F1BD7047B3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9465" y="1856571"/>
            <a:ext cx="299552" cy="299552"/>
          </a:xfrm>
          <a:prstGeom prst="rect">
            <a:avLst/>
          </a:prstGeom>
        </p:spPr>
      </p:pic>
      <p:sp>
        <p:nvSpPr>
          <p:cNvPr id="16" name="TextBox 15">
            <a:extLst>
              <a:ext uri="{FF2B5EF4-FFF2-40B4-BE49-F238E27FC236}">
                <a16:creationId xmlns:a16="http://schemas.microsoft.com/office/drawing/2014/main" id="{F41B1760-544E-4F87-A871-74B36954EC11}"/>
              </a:ext>
            </a:extLst>
          </p:cNvPr>
          <p:cNvSpPr txBox="1"/>
          <p:nvPr/>
        </p:nvSpPr>
        <p:spPr>
          <a:xfrm>
            <a:off x="1595535" y="5719665"/>
            <a:ext cx="4380110" cy="369332"/>
          </a:xfrm>
          <a:prstGeom prst="rect">
            <a:avLst/>
          </a:prstGeom>
          <a:noFill/>
        </p:spPr>
        <p:txBody>
          <a:bodyPr wrap="none" rtlCol="0">
            <a:spAutoFit/>
          </a:bodyPr>
          <a:lstStyle/>
          <a:p>
            <a:r>
              <a:rPr lang="en-US" dirty="0"/>
              <a:t>$1= </a:t>
            </a:r>
            <a:r>
              <a:rPr lang="en-US" sz="1800" b="0" strike="noStrike" spc="-1" dirty="0">
                <a:solidFill>
                  <a:srgbClr val="15210D"/>
                </a:solidFill>
                <a:latin typeface="Calibri" panose="020F0502020204030204" pitchFamily="34" charset="0"/>
                <a:cs typeface="Calibri" panose="020F0502020204030204" pitchFamily="34" charset="0"/>
              </a:rPr>
              <a:t>₦</a:t>
            </a:r>
            <a:r>
              <a:rPr lang="en-US" spc="-1" dirty="0">
                <a:solidFill>
                  <a:srgbClr val="15210D"/>
                </a:solidFill>
                <a:latin typeface="Calibri" panose="020F0502020204030204" pitchFamily="34" charset="0"/>
                <a:cs typeface="Calibri" panose="020F0502020204030204" pitchFamily="34" charset="0"/>
              </a:rPr>
              <a:t>475</a:t>
            </a:r>
            <a:r>
              <a:rPr lang="en-US" sz="1800" b="0" strike="noStrike" spc="-1" dirty="0">
                <a:solidFill>
                  <a:srgbClr val="15210D"/>
                </a:solidFill>
                <a:latin typeface="Calibri" panose="020F0502020204030204" pitchFamily="34" charset="0"/>
                <a:cs typeface="Calibri" panose="020F0502020204030204" pitchFamily="34" charset="0"/>
              </a:rPr>
              <a:t>,  5GHC, ZAR 17, KES110, CFA610</a:t>
            </a:r>
            <a:r>
              <a:rPr lang="en-US" dirty="0"/>
              <a:t> </a:t>
            </a:r>
          </a:p>
        </p:txBody>
      </p:sp>
      <p:pic>
        <p:nvPicPr>
          <p:cNvPr id="17" name="Picture 16">
            <a:extLst>
              <a:ext uri="{FF2B5EF4-FFF2-40B4-BE49-F238E27FC236}">
                <a16:creationId xmlns:a16="http://schemas.microsoft.com/office/drawing/2014/main" id="{9FBDCF59-C34E-41CE-83A2-559334D441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16689" y="1712318"/>
            <a:ext cx="691169" cy="518377"/>
          </a:xfrm>
          <a:prstGeom prst="rect">
            <a:avLst/>
          </a:prstGeom>
        </p:spPr>
      </p:pic>
    </p:spTree>
    <p:extLst>
      <p:ext uri="{BB962C8B-B14F-4D97-AF65-F5344CB8AC3E}">
        <p14:creationId xmlns:p14="http://schemas.microsoft.com/office/powerpoint/2010/main" val="3700670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pic>
        <p:nvPicPr>
          <p:cNvPr id="287" name="Picture 2"/>
          <p:cNvPicPr/>
          <p:nvPr/>
        </p:nvPicPr>
        <p:blipFill>
          <a:blip r:embed="rId4"/>
          <a:stretch/>
        </p:blipFill>
        <p:spPr>
          <a:xfrm>
            <a:off x="0" y="0"/>
            <a:ext cx="9905760" cy="6858000"/>
          </a:xfrm>
          <a:prstGeom prst="rect">
            <a:avLst/>
          </a:prstGeom>
          <a:ln>
            <a:noFill/>
          </a:ln>
        </p:spPr>
      </p:pic>
      <p:grpSp>
        <p:nvGrpSpPr>
          <p:cNvPr id="288" name="Group 1"/>
          <p:cNvGrpSpPr/>
          <p:nvPr/>
        </p:nvGrpSpPr>
        <p:grpSpPr>
          <a:xfrm>
            <a:off x="6416280" y="904320"/>
            <a:ext cx="3096360" cy="1666800"/>
            <a:chOff x="6416280" y="904320"/>
            <a:chExt cx="3096360" cy="1666800"/>
          </a:xfrm>
        </p:grpSpPr>
        <p:sp>
          <p:nvSpPr>
            <p:cNvPr id="289" name="CustomShape 2"/>
            <p:cNvSpPr/>
            <p:nvPr/>
          </p:nvSpPr>
          <p:spPr>
            <a:xfrm>
              <a:off x="6416280" y="904320"/>
              <a:ext cx="3096360" cy="11865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defTabSz="457200"/>
              <a:r>
                <a:rPr lang="en-US" sz="4400" b="1" spc="-1" dirty="0">
                  <a:solidFill>
                    <a:srgbClr val="FFFFFF"/>
                  </a:solidFill>
                  <a:latin typeface="Calibri"/>
                </a:rPr>
                <a:t>Phil Knight</a:t>
              </a:r>
              <a:endParaRPr lang="en-US" sz="4400" spc="-1" dirty="0">
                <a:solidFill>
                  <a:prstClr val="black"/>
                </a:solidFill>
              </a:endParaRPr>
            </a:p>
            <a:p>
              <a:pPr defTabSz="457200"/>
              <a:r>
                <a:rPr lang="en-US" sz="2800" b="1" spc="-1" dirty="0">
                  <a:solidFill>
                    <a:srgbClr val="BF9000"/>
                  </a:solidFill>
                  <a:latin typeface="Calibri"/>
                </a:rPr>
                <a:t> Founder of Nike</a:t>
              </a:r>
              <a:endParaRPr lang="en-US" sz="2800" spc="-1" dirty="0">
                <a:solidFill>
                  <a:prstClr val="black"/>
                </a:solidFill>
              </a:endParaRPr>
            </a:p>
          </p:txBody>
        </p:sp>
        <p:sp>
          <p:nvSpPr>
            <p:cNvPr id="290" name="CustomShape 3"/>
            <p:cNvSpPr/>
            <p:nvPr/>
          </p:nvSpPr>
          <p:spPr>
            <a:xfrm>
              <a:off x="6817680" y="2115000"/>
              <a:ext cx="2029680" cy="45612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2400" b="1" spc="-1" dirty="0">
                  <a:solidFill>
                    <a:srgbClr val="FFE699"/>
                  </a:solidFill>
                  <a:latin typeface="Calibri"/>
                </a:rPr>
                <a:t>PURE Investor </a:t>
              </a:r>
              <a:endParaRPr lang="en-US" sz="2400" spc="-1" dirty="0">
                <a:solidFill>
                  <a:prstClr val="black"/>
                </a:solidFill>
              </a:endParaRPr>
            </a:p>
          </p:txBody>
        </p:sp>
      </p:grpSp>
      <p:sp>
        <p:nvSpPr>
          <p:cNvPr id="291" name="CustomShape 4"/>
          <p:cNvSpPr/>
          <p:nvPr/>
        </p:nvSpPr>
        <p:spPr>
          <a:xfrm>
            <a:off x="261360" y="5617080"/>
            <a:ext cx="4281480" cy="121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defTabSz="457200"/>
            <a:r>
              <a:rPr lang="en-US" sz="2000" b="1" spc="-1" dirty="0">
                <a:solidFill>
                  <a:srgbClr val="FFFFFF"/>
                </a:solidFill>
                <a:latin typeface="Calibri"/>
              </a:rPr>
              <a:t>21</a:t>
            </a:r>
            <a:r>
              <a:rPr lang="en-US" sz="2000" b="1" spc="-1" baseline="30000" dirty="0">
                <a:solidFill>
                  <a:srgbClr val="FFFFFF"/>
                </a:solidFill>
                <a:latin typeface="Calibri"/>
              </a:rPr>
              <a:t>st</a:t>
            </a:r>
            <a:r>
              <a:rPr lang="en-US" sz="2000" b="1" spc="-1" dirty="0">
                <a:solidFill>
                  <a:srgbClr val="FFFFFF"/>
                </a:solidFill>
                <a:latin typeface="Calibri"/>
              </a:rPr>
              <a:t> RICHEST MAN IN THE WORLD</a:t>
            </a:r>
            <a:endParaRPr lang="en-US" sz="2000" spc="-1" dirty="0">
              <a:solidFill>
                <a:prstClr val="black"/>
              </a:solidFill>
            </a:endParaRPr>
          </a:p>
          <a:p>
            <a:pPr defTabSz="457200"/>
            <a:r>
              <a:rPr lang="en-US" spc="-1" dirty="0">
                <a:solidFill>
                  <a:srgbClr val="FFFFFF"/>
                </a:solidFill>
                <a:latin typeface="Calibri"/>
              </a:rPr>
              <a:t>(as at October 2019)</a:t>
            </a:r>
            <a:endParaRPr lang="en-US" spc="-1" dirty="0">
              <a:solidFill>
                <a:prstClr val="black"/>
              </a:solidFill>
            </a:endParaRPr>
          </a:p>
          <a:p>
            <a:pPr defTabSz="457200"/>
            <a:r>
              <a:rPr lang="en-US" spc="-1" dirty="0">
                <a:solidFill>
                  <a:srgbClr val="FFFFFF"/>
                </a:solidFill>
                <a:latin typeface="Calibri"/>
              </a:rPr>
              <a:t>Estimated Net-worth: US$37.6 billion</a:t>
            </a:r>
            <a:endParaRPr lang="en-US" spc="-1" dirty="0">
              <a:solidFill>
                <a:prstClr val="black"/>
              </a:solidFill>
            </a:endParaRPr>
          </a:p>
          <a:p>
            <a:pPr defTabSz="457200"/>
            <a:endParaRPr lang="en-US" spc="-1" dirty="0">
              <a:solidFill>
                <a:prstClr val="black"/>
              </a:solidFill>
            </a:endParaRPr>
          </a:p>
        </p:txBody>
      </p:sp>
    </p:spTree>
    <p:extLst>
      <p:ext uri="{BB962C8B-B14F-4D97-AF65-F5344CB8AC3E}">
        <p14:creationId xmlns:p14="http://schemas.microsoft.com/office/powerpoint/2010/main" val="2047899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5320" y="404271"/>
            <a:ext cx="25446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PACK BONUS</a:t>
            </a:r>
          </a:p>
        </p:txBody>
      </p:sp>
      <p:sp>
        <p:nvSpPr>
          <p:cNvPr id="5" name="CustomShape 3"/>
          <p:cNvSpPr/>
          <p:nvPr/>
        </p:nvSpPr>
        <p:spPr>
          <a:xfrm>
            <a:off x="952920" y="236520"/>
            <a:ext cx="861840" cy="923040"/>
          </a:xfrm>
          <a:prstGeom prst="rect">
            <a:avLst/>
          </a:prstGeom>
          <a:ln>
            <a:solidFill>
              <a:srgbClr val="008264"/>
            </a:solidFill>
          </a:ln>
        </p:spPr>
        <p:style>
          <a:lnRef idx="2">
            <a:schemeClr val="dk1"/>
          </a:lnRef>
          <a:fillRef idx="1">
            <a:schemeClr val="lt1"/>
          </a:fillRef>
          <a:effectRef idx="0">
            <a:schemeClr val="dk1"/>
          </a:effectRef>
          <a:fontRef idx="minor"/>
        </p:style>
      </p:sp>
      <p:sp>
        <p:nvSpPr>
          <p:cNvPr id="6" name="CustomShape 4"/>
          <p:cNvSpPr/>
          <p:nvPr/>
        </p:nvSpPr>
        <p:spPr>
          <a:xfrm>
            <a:off x="952920" y="65400"/>
            <a:ext cx="861840" cy="11890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defTabSz="457200"/>
            <a:r>
              <a:rPr lang="en-US" sz="7200" b="1" spc="-1" dirty="0">
                <a:solidFill>
                  <a:srgbClr val="F87102"/>
                </a:solidFill>
                <a:latin typeface="Calibri"/>
              </a:rPr>
              <a:t>2</a:t>
            </a:r>
            <a:endParaRPr lang="en-US" sz="7200" spc="-1" dirty="0">
              <a:solidFill>
                <a:srgbClr val="F87102"/>
              </a:solidFill>
            </a:endParaRPr>
          </a:p>
        </p:txBody>
      </p:sp>
      <p:graphicFrame>
        <p:nvGraphicFramePr>
          <p:cNvPr id="8" name="Table 2"/>
          <p:cNvGraphicFramePr/>
          <p:nvPr>
            <p:extLst>
              <p:ext uri="{D42A27DB-BD31-4B8C-83A1-F6EECF244321}">
                <p14:modId xmlns:p14="http://schemas.microsoft.com/office/powerpoint/2010/main" val="1151615427"/>
              </p:ext>
            </p:extLst>
          </p:nvPr>
        </p:nvGraphicFramePr>
        <p:xfrm>
          <a:off x="1449826" y="2189532"/>
          <a:ext cx="6983280" cy="2010240"/>
        </p:xfrm>
        <a:graphic>
          <a:graphicData uri="http://schemas.openxmlformats.org/drawingml/2006/table">
            <a:tbl>
              <a:tblPr/>
              <a:tblGrid>
                <a:gridCol w="725400">
                  <a:extLst>
                    <a:ext uri="{9D8B030D-6E8A-4147-A177-3AD203B41FA5}">
                      <a16:colId xmlns:a16="http://schemas.microsoft.com/office/drawing/2014/main" val="20001"/>
                    </a:ext>
                  </a:extLst>
                </a:gridCol>
                <a:gridCol w="2583360">
                  <a:extLst>
                    <a:ext uri="{9D8B030D-6E8A-4147-A177-3AD203B41FA5}">
                      <a16:colId xmlns:a16="http://schemas.microsoft.com/office/drawing/2014/main" val="20002"/>
                    </a:ext>
                  </a:extLst>
                </a:gridCol>
                <a:gridCol w="2002680">
                  <a:extLst>
                    <a:ext uri="{9D8B030D-6E8A-4147-A177-3AD203B41FA5}">
                      <a16:colId xmlns:a16="http://schemas.microsoft.com/office/drawing/2014/main" val="20003"/>
                    </a:ext>
                  </a:extLst>
                </a:gridCol>
                <a:gridCol w="1671840">
                  <a:extLst>
                    <a:ext uri="{9D8B030D-6E8A-4147-A177-3AD203B41FA5}">
                      <a16:colId xmlns:a16="http://schemas.microsoft.com/office/drawing/2014/main" val="20004"/>
                    </a:ext>
                  </a:extLst>
                </a:gridCol>
              </a:tblGrid>
              <a:tr h="434520">
                <a:tc>
                  <a:txBody>
                    <a:bodyPr/>
                    <a:lstStyle/>
                    <a:p>
                      <a:pPr algn="ctr">
                        <a:lnSpc>
                          <a:spcPct val="100000"/>
                        </a:lnSpc>
                      </a:pPr>
                      <a:r>
                        <a:rPr lang="en-US" sz="2000" b="1" strike="noStrike" spc="-1" dirty="0">
                          <a:solidFill>
                            <a:srgbClr val="008264"/>
                          </a:solidFill>
                          <a:latin typeface="Calibri"/>
                        </a:rPr>
                        <a:t>PV</a:t>
                      </a:r>
                      <a:endParaRPr lang="en-US" sz="2000" b="1"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2000" b="1" strike="noStrike" spc="-1" dirty="0">
                          <a:solidFill>
                            <a:srgbClr val="008264"/>
                          </a:solidFill>
                          <a:latin typeface="Calibri"/>
                        </a:rPr>
                        <a:t>COMMISSION ACTIVE</a:t>
                      </a:r>
                      <a:endParaRPr lang="en-US" sz="2000" b="1"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2000" b="1" strike="noStrike" spc="-1" dirty="0">
                          <a:solidFill>
                            <a:srgbClr val="008264"/>
                          </a:solidFill>
                          <a:latin typeface="Calibri"/>
                        </a:rPr>
                        <a:t>PRODUCT UNITS</a:t>
                      </a:r>
                      <a:endParaRPr lang="en-US" sz="2000" b="1"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2000" b="1" strike="noStrike" spc="-1" dirty="0">
                          <a:solidFill>
                            <a:srgbClr val="008264"/>
                          </a:solidFill>
                          <a:latin typeface="Calibri"/>
                        </a:rPr>
                        <a:t>PACK BONUS</a:t>
                      </a:r>
                      <a:endParaRPr lang="en-US" sz="2000" b="1"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0000"/>
                  </a:ext>
                </a:extLst>
              </a:tr>
              <a:tr h="393840">
                <a:tc>
                  <a:txBody>
                    <a:bodyPr/>
                    <a:lstStyle/>
                    <a:p>
                      <a:pPr marR="259715" algn="r">
                        <a:lnSpc>
                          <a:spcPct val="100000"/>
                        </a:lnSpc>
                        <a:spcBef>
                          <a:spcPts val="280"/>
                        </a:spcBef>
                      </a:pPr>
                      <a:r>
                        <a:rPr sz="1500" spc="-5" dirty="0">
                          <a:latin typeface="Calibri"/>
                          <a:cs typeface="Calibri"/>
                        </a:rPr>
                        <a:t>50</a:t>
                      </a:r>
                      <a:endParaRPr sz="1500">
                        <a:latin typeface="Calibri"/>
                        <a:cs typeface="Calibri"/>
                      </a:endParaRPr>
                    </a:p>
                  </a:txBody>
                  <a:tcPr marL="0" marR="0" marT="35560" marB="0">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1270" algn="ctr">
                        <a:lnSpc>
                          <a:spcPct val="100000"/>
                        </a:lnSpc>
                        <a:spcBef>
                          <a:spcPts val="280"/>
                        </a:spcBef>
                      </a:pPr>
                      <a:r>
                        <a:rPr sz="1500" dirty="0">
                          <a:latin typeface="Calibri"/>
                          <a:cs typeface="Calibri"/>
                        </a:rPr>
                        <a:t>4</a:t>
                      </a:r>
                      <a:r>
                        <a:rPr sz="1500" spc="-5" dirty="0">
                          <a:latin typeface="Calibri"/>
                          <a:cs typeface="Calibri"/>
                        </a:rPr>
                        <a:t> </a:t>
                      </a:r>
                      <a:r>
                        <a:rPr sz="1500" spc="-20" dirty="0">
                          <a:latin typeface="Calibri"/>
                          <a:cs typeface="Calibri"/>
                        </a:rPr>
                        <a:t>Weeks</a:t>
                      </a:r>
                      <a:endParaRPr sz="1500">
                        <a:latin typeface="Calibri"/>
                        <a:cs typeface="Calibri"/>
                      </a:endParaRPr>
                    </a:p>
                  </a:txBody>
                  <a:tcPr marL="0" marR="0" marT="35560"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270" algn="ctr">
                        <a:lnSpc>
                          <a:spcPct val="100000"/>
                        </a:lnSpc>
                        <a:spcBef>
                          <a:spcPts val="280"/>
                        </a:spcBef>
                      </a:pPr>
                      <a:r>
                        <a:rPr sz="1500" spc="-5" dirty="0">
                          <a:latin typeface="Calibri"/>
                          <a:cs typeface="Calibri"/>
                        </a:rPr>
                        <a:t>2-</a:t>
                      </a:r>
                      <a:r>
                        <a:rPr sz="1500" dirty="0">
                          <a:latin typeface="Calibri"/>
                          <a:cs typeface="Calibri"/>
                        </a:rPr>
                        <a:t> 4</a:t>
                      </a:r>
                      <a:endParaRPr sz="1500">
                        <a:latin typeface="Calibri"/>
                        <a:cs typeface="Calibri"/>
                      </a:endParaRPr>
                    </a:p>
                  </a:txBody>
                  <a:tcPr marL="0" marR="0" marT="35560"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905" algn="ctr">
                        <a:lnSpc>
                          <a:spcPct val="100000"/>
                        </a:lnSpc>
                        <a:spcBef>
                          <a:spcPts val="570"/>
                        </a:spcBef>
                      </a:pPr>
                      <a:r>
                        <a:rPr lang="en-US" sz="1500" b="1" spc="-5" dirty="0">
                          <a:solidFill>
                            <a:srgbClr val="FFFFFF"/>
                          </a:solidFill>
                          <a:latin typeface="Calibri"/>
                          <a:cs typeface="Calibri"/>
                        </a:rPr>
                        <a:t>$15</a:t>
                      </a:r>
                      <a:endParaRPr sz="1500" dirty="0">
                        <a:latin typeface="Calibri"/>
                        <a:cs typeface="Calibri"/>
                      </a:endParaRPr>
                    </a:p>
                  </a:txBody>
                  <a:tcPr marL="0" marR="0" marT="72390" marB="0">
                    <a:lnL w="12240">
                      <a:solidFill>
                        <a:srgbClr val="000000"/>
                      </a:solidFill>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1"/>
                  </a:ext>
                </a:extLst>
              </a:tr>
              <a:tr h="393840">
                <a:tc>
                  <a:txBody>
                    <a:bodyPr/>
                    <a:lstStyle/>
                    <a:p>
                      <a:pPr marR="210820" algn="r">
                        <a:lnSpc>
                          <a:spcPct val="100000"/>
                        </a:lnSpc>
                        <a:spcBef>
                          <a:spcPts val="280"/>
                        </a:spcBef>
                      </a:pPr>
                      <a:r>
                        <a:rPr sz="1500" spc="-5" dirty="0">
                          <a:latin typeface="Calibri"/>
                          <a:cs typeface="Calibri"/>
                        </a:rPr>
                        <a:t>100</a:t>
                      </a:r>
                      <a:endParaRPr sz="1500">
                        <a:latin typeface="Calibri"/>
                        <a:cs typeface="Calibri"/>
                      </a:endParaRPr>
                    </a:p>
                  </a:txBody>
                  <a:tcPr marL="0" marR="0" marT="35560" marB="0">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1270" algn="ctr">
                        <a:lnSpc>
                          <a:spcPct val="100000"/>
                        </a:lnSpc>
                        <a:spcBef>
                          <a:spcPts val="280"/>
                        </a:spcBef>
                      </a:pPr>
                      <a:r>
                        <a:rPr sz="1500" dirty="0">
                          <a:latin typeface="Calibri"/>
                          <a:cs typeface="Calibri"/>
                        </a:rPr>
                        <a:t>8</a:t>
                      </a:r>
                      <a:r>
                        <a:rPr sz="1500" spc="-5" dirty="0">
                          <a:latin typeface="Calibri"/>
                          <a:cs typeface="Calibri"/>
                        </a:rPr>
                        <a:t> </a:t>
                      </a:r>
                      <a:r>
                        <a:rPr sz="1500" spc="-20" dirty="0">
                          <a:latin typeface="Calibri"/>
                          <a:cs typeface="Calibri"/>
                        </a:rPr>
                        <a:t>Weeks</a:t>
                      </a:r>
                      <a:endParaRPr sz="1500">
                        <a:latin typeface="Calibri"/>
                        <a:cs typeface="Calibri"/>
                      </a:endParaRPr>
                    </a:p>
                  </a:txBody>
                  <a:tcPr marL="0" marR="0" marT="35560"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270" algn="ctr">
                        <a:lnSpc>
                          <a:spcPct val="100000"/>
                        </a:lnSpc>
                        <a:spcBef>
                          <a:spcPts val="280"/>
                        </a:spcBef>
                      </a:pPr>
                      <a:r>
                        <a:rPr sz="1500" spc="-5" dirty="0">
                          <a:latin typeface="Calibri"/>
                          <a:cs typeface="Calibri"/>
                        </a:rPr>
                        <a:t>4-</a:t>
                      </a:r>
                      <a:r>
                        <a:rPr sz="1500" dirty="0">
                          <a:latin typeface="Calibri"/>
                          <a:cs typeface="Calibri"/>
                        </a:rPr>
                        <a:t> 8</a:t>
                      </a:r>
                      <a:endParaRPr sz="1500">
                        <a:latin typeface="Calibri"/>
                        <a:cs typeface="Calibri"/>
                      </a:endParaRPr>
                    </a:p>
                  </a:txBody>
                  <a:tcPr marL="0" marR="0" marT="35560"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3175" algn="ctr">
                        <a:lnSpc>
                          <a:spcPct val="100000"/>
                        </a:lnSpc>
                        <a:spcBef>
                          <a:spcPts val="570"/>
                        </a:spcBef>
                      </a:pPr>
                      <a:r>
                        <a:rPr lang="en-US" sz="1500" b="1" spc="-5" dirty="0">
                          <a:solidFill>
                            <a:srgbClr val="FFFFFF"/>
                          </a:solidFill>
                          <a:latin typeface="Calibri"/>
                          <a:cs typeface="Calibri"/>
                        </a:rPr>
                        <a:t>$30</a:t>
                      </a:r>
                      <a:endParaRPr sz="1500" dirty="0">
                        <a:latin typeface="Calibri"/>
                        <a:cs typeface="Calibri"/>
                      </a:endParaRPr>
                    </a:p>
                  </a:txBody>
                  <a:tcPr marL="0" marR="0" marT="72390" marB="0">
                    <a:lnL w="12240">
                      <a:solidFill>
                        <a:srgbClr val="000000"/>
                      </a:solidFill>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2"/>
                  </a:ext>
                </a:extLst>
              </a:tr>
              <a:tr h="393840">
                <a:tc>
                  <a:txBody>
                    <a:bodyPr/>
                    <a:lstStyle/>
                    <a:p>
                      <a:pPr marR="210820" algn="r">
                        <a:lnSpc>
                          <a:spcPct val="100000"/>
                        </a:lnSpc>
                        <a:spcBef>
                          <a:spcPts val="280"/>
                        </a:spcBef>
                      </a:pPr>
                      <a:r>
                        <a:rPr sz="1500" spc="-5" dirty="0">
                          <a:latin typeface="Calibri"/>
                          <a:cs typeface="Calibri"/>
                        </a:rPr>
                        <a:t>250</a:t>
                      </a:r>
                      <a:endParaRPr sz="1500">
                        <a:latin typeface="Calibri"/>
                        <a:cs typeface="Calibri"/>
                      </a:endParaRPr>
                    </a:p>
                  </a:txBody>
                  <a:tcPr marL="0" marR="0" marT="35560" marB="0">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algn="ctr">
                        <a:lnSpc>
                          <a:spcPct val="100000"/>
                        </a:lnSpc>
                        <a:spcBef>
                          <a:spcPts val="280"/>
                        </a:spcBef>
                      </a:pPr>
                      <a:r>
                        <a:rPr sz="1500" spc="-5" dirty="0">
                          <a:latin typeface="Calibri"/>
                          <a:cs typeface="Calibri"/>
                        </a:rPr>
                        <a:t>12 </a:t>
                      </a:r>
                      <a:r>
                        <a:rPr sz="1500" spc="-20" dirty="0">
                          <a:latin typeface="Calibri"/>
                          <a:cs typeface="Calibri"/>
                        </a:rPr>
                        <a:t>Weeks</a:t>
                      </a:r>
                      <a:endParaRPr sz="1500">
                        <a:latin typeface="Calibri"/>
                        <a:cs typeface="Calibri"/>
                      </a:endParaRPr>
                    </a:p>
                  </a:txBody>
                  <a:tcPr marL="0" marR="0" marT="35560"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2540" algn="ctr">
                        <a:lnSpc>
                          <a:spcPct val="100000"/>
                        </a:lnSpc>
                        <a:spcBef>
                          <a:spcPts val="280"/>
                        </a:spcBef>
                      </a:pPr>
                      <a:r>
                        <a:rPr sz="1500" spc="-5" dirty="0">
                          <a:latin typeface="Calibri"/>
                          <a:cs typeface="Calibri"/>
                        </a:rPr>
                        <a:t>10</a:t>
                      </a:r>
                      <a:endParaRPr sz="1500">
                        <a:latin typeface="Calibri"/>
                        <a:cs typeface="Calibri"/>
                      </a:endParaRPr>
                    </a:p>
                  </a:txBody>
                  <a:tcPr marL="0" marR="0" marT="35560"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3175" algn="ctr">
                        <a:lnSpc>
                          <a:spcPct val="100000"/>
                        </a:lnSpc>
                        <a:spcBef>
                          <a:spcPts val="570"/>
                        </a:spcBef>
                      </a:pPr>
                      <a:r>
                        <a:rPr lang="en-US" sz="1500" b="1" spc="-5" dirty="0">
                          <a:solidFill>
                            <a:srgbClr val="FFFFFF"/>
                          </a:solidFill>
                          <a:latin typeface="Calibri"/>
                          <a:cs typeface="Calibri"/>
                        </a:rPr>
                        <a:t>$60</a:t>
                      </a:r>
                      <a:endParaRPr sz="1500" dirty="0">
                        <a:latin typeface="Calibri"/>
                        <a:cs typeface="Calibri"/>
                      </a:endParaRPr>
                    </a:p>
                  </a:txBody>
                  <a:tcPr marL="0" marR="0" marT="72390" marB="0">
                    <a:lnL w="12240">
                      <a:solidFill>
                        <a:srgbClr val="000000"/>
                      </a:solidFill>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3"/>
                  </a:ext>
                </a:extLst>
              </a:tr>
              <a:tr h="394200">
                <a:tc>
                  <a:txBody>
                    <a:bodyPr/>
                    <a:lstStyle/>
                    <a:p>
                      <a:pPr marR="210820" algn="r">
                        <a:lnSpc>
                          <a:spcPct val="100000"/>
                        </a:lnSpc>
                        <a:spcBef>
                          <a:spcPts val="280"/>
                        </a:spcBef>
                      </a:pPr>
                      <a:r>
                        <a:rPr sz="1500" spc="-5" dirty="0">
                          <a:latin typeface="Calibri"/>
                          <a:cs typeface="Calibri"/>
                        </a:rPr>
                        <a:t>500</a:t>
                      </a:r>
                      <a:endParaRPr sz="1500">
                        <a:latin typeface="Calibri"/>
                        <a:cs typeface="Calibri"/>
                      </a:endParaRPr>
                    </a:p>
                  </a:txBody>
                  <a:tcPr marL="0" marR="0" marT="35560" marB="0">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spcBef>
                          <a:spcPts val="280"/>
                        </a:spcBef>
                      </a:pPr>
                      <a:r>
                        <a:rPr sz="1500" spc="-5" dirty="0">
                          <a:latin typeface="Calibri"/>
                          <a:cs typeface="Calibri"/>
                        </a:rPr>
                        <a:t>16 </a:t>
                      </a:r>
                      <a:r>
                        <a:rPr sz="1500" spc="-20" dirty="0">
                          <a:latin typeface="Calibri"/>
                          <a:cs typeface="Calibri"/>
                        </a:rPr>
                        <a:t>Weeks</a:t>
                      </a:r>
                      <a:endParaRPr sz="1500">
                        <a:latin typeface="Calibri"/>
                        <a:cs typeface="Calibri"/>
                      </a:endParaRPr>
                    </a:p>
                  </a:txBody>
                  <a:tcPr marL="0" marR="0" marT="35560"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2540" algn="ctr">
                        <a:lnSpc>
                          <a:spcPct val="100000"/>
                        </a:lnSpc>
                        <a:spcBef>
                          <a:spcPts val="280"/>
                        </a:spcBef>
                      </a:pPr>
                      <a:r>
                        <a:rPr sz="1500" spc="-5" dirty="0">
                          <a:latin typeface="Calibri"/>
                          <a:cs typeface="Calibri"/>
                        </a:rPr>
                        <a:t>20</a:t>
                      </a:r>
                      <a:endParaRPr sz="1500">
                        <a:latin typeface="Calibri"/>
                        <a:cs typeface="Calibri"/>
                      </a:endParaRPr>
                    </a:p>
                  </a:txBody>
                  <a:tcPr marL="0" marR="0" marT="35560"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3175" algn="ctr">
                        <a:lnSpc>
                          <a:spcPct val="100000"/>
                        </a:lnSpc>
                        <a:spcBef>
                          <a:spcPts val="575"/>
                        </a:spcBef>
                      </a:pPr>
                      <a:r>
                        <a:rPr lang="en-US" sz="1500" b="1" spc="-5" dirty="0">
                          <a:solidFill>
                            <a:srgbClr val="FFFFFF"/>
                          </a:solidFill>
                          <a:latin typeface="Calibri"/>
                          <a:cs typeface="Calibri"/>
                        </a:rPr>
                        <a:t>$100</a:t>
                      </a:r>
                      <a:endParaRPr sz="1500" dirty="0">
                        <a:latin typeface="Calibri"/>
                        <a:cs typeface="Calibri"/>
                      </a:endParaRPr>
                    </a:p>
                  </a:txBody>
                  <a:tcPr marL="0" marR="0" marT="73025" marB="0">
                    <a:lnL w="12240">
                      <a:solidFill>
                        <a:srgbClr val="000000"/>
                      </a:solidFill>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4"/>
                  </a:ext>
                </a:extLst>
              </a:tr>
            </a:tbl>
          </a:graphicData>
        </a:graphic>
      </p:graphicFrame>
      <p:sp>
        <p:nvSpPr>
          <p:cNvPr id="10" name="CustomShape 5"/>
          <p:cNvSpPr/>
          <p:nvPr/>
        </p:nvSpPr>
        <p:spPr>
          <a:xfrm>
            <a:off x="2962580" y="5914680"/>
            <a:ext cx="3953175"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2400" b="1" spc="-1" dirty="0">
                <a:solidFill>
                  <a:srgbClr val="F87102"/>
                </a:solidFill>
                <a:latin typeface="Calibri"/>
              </a:rPr>
              <a:t>PACK BONUS IS PAID WEEKLY</a:t>
            </a:r>
            <a:endParaRPr lang="en-US" sz="2400" spc="-1" dirty="0">
              <a:solidFill>
                <a:srgbClr val="F87102"/>
              </a:solidFill>
            </a:endParaRPr>
          </a:p>
        </p:txBody>
      </p:sp>
      <p:sp>
        <p:nvSpPr>
          <p:cNvPr id="11" name="Half Frame 10">
            <a:extLst>
              <a:ext uri="{FF2B5EF4-FFF2-40B4-BE49-F238E27FC236}">
                <a16:creationId xmlns:a16="http://schemas.microsoft.com/office/drawing/2014/main" id="{05B23737-038D-40E6-B80E-B3863B0B3748}"/>
              </a:ext>
            </a:extLst>
          </p:cNvPr>
          <p:cNvSpPr/>
          <p:nvPr/>
        </p:nvSpPr>
        <p:spPr>
          <a:xfrm flipH="1">
            <a:off x="8342284" y="2037682"/>
            <a:ext cx="250651" cy="374002"/>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x-none">
              <a:solidFill>
                <a:prstClr val="black"/>
              </a:solidFill>
            </a:endParaRPr>
          </a:p>
        </p:txBody>
      </p:sp>
      <p:sp>
        <p:nvSpPr>
          <p:cNvPr id="12" name="Half Frame 11">
            <a:extLst>
              <a:ext uri="{FF2B5EF4-FFF2-40B4-BE49-F238E27FC236}">
                <a16:creationId xmlns:a16="http://schemas.microsoft.com/office/drawing/2014/main" id="{1EFAC610-FB93-40DA-960F-0B4FFE5732C5}"/>
              </a:ext>
            </a:extLst>
          </p:cNvPr>
          <p:cNvSpPr/>
          <p:nvPr/>
        </p:nvSpPr>
        <p:spPr>
          <a:xfrm rot="10800000" flipH="1">
            <a:off x="1312302" y="3960241"/>
            <a:ext cx="250651" cy="374002"/>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x-none">
              <a:solidFill>
                <a:prstClr val="black"/>
              </a:solidFill>
            </a:endParaRPr>
          </a:p>
        </p:txBody>
      </p:sp>
      <p:pic>
        <p:nvPicPr>
          <p:cNvPr id="9" name="Picture 2"/>
          <p:cNvPicPr/>
          <p:nvPr/>
        </p:nvPicPr>
        <p:blipFill>
          <a:blip r:embed="rId3"/>
          <a:srcRect t="76514"/>
          <a:stretch/>
        </p:blipFill>
        <p:spPr>
          <a:xfrm>
            <a:off x="562320" y="4774680"/>
            <a:ext cx="8527320" cy="933840"/>
          </a:xfrm>
          <a:prstGeom prst="rect">
            <a:avLst/>
          </a:prstGeom>
          <a:ln>
            <a:noFill/>
          </a:ln>
        </p:spPr>
      </p:pic>
    </p:spTree>
    <p:extLst>
      <p:ext uri="{BB962C8B-B14F-4D97-AF65-F5344CB8AC3E}">
        <p14:creationId xmlns:p14="http://schemas.microsoft.com/office/powerpoint/2010/main" val="19575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52720" y="416971"/>
            <a:ext cx="32304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SPONSOR BONUS</a:t>
            </a:r>
          </a:p>
        </p:txBody>
      </p:sp>
      <p:sp>
        <p:nvSpPr>
          <p:cNvPr id="5" name="CustomShape 3"/>
          <p:cNvSpPr/>
          <p:nvPr/>
        </p:nvSpPr>
        <p:spPr>
          <a:xfrm>
            <a:off x="952920" y="134920"/>
            <a:ext cx="861840" cy="923040"/>
          </a:xfrm>
          <a:prstGeom prst="rect">
            <a:avLst/>
          </a:prstGeom>
          <a:ln>
            <a:solidFill>
              <a:srgbClr val="008264"/>
            </a:solidFill>
          </a:ln>
        </p:spPr>
        <p:style>
          <a:lnRef idx="2">
            <a:schemeClr val="dk1"/>
          </a:lnRef>
          <a:fillRef idx="1">
            <a:schemeClr val="lt1"/>
          </a:fillRef>
          <a:effectRef idx="0">
            <a:schemeClr val="dk1"/>
          </a:effectRef>
          <a:fontRef idx="minor"/>
        </p:style>
      </p:sp>
      <p:sp>
        <p:nvSpPr>
          <p:cNvPr id="6" name="CustomShape 4"/>
          <p:cNvSpPr/>
          <p:nvPr/>
        </p:nvSpPr>
        <p:spPr>
          <a:xfrm>
            <a:off x="952920" y="-4780"/>
            <a:ext cx="861840" cy="11890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defTabSz="457200"/>
            <a:r>
              <a:rPr lang="en-US" sz="7200" b="1" spc="-1" dirty="0">
                <a:solidFill>
                  <a:srgbClr val="F87102"/>
                </a:solidFill>
                <a:latin typeface="Calibri"/>
              </a:rPr>
              <a:t>3</a:t>
            </a:r>
            <a:endParaRPr lang="en-US" sz="7200" spc="-1" dirty="0">
              <a:solidFill>
                <a:srgbClr val="F87102"/>
              </a:solidFill>
            </a:endParaRPr>
          </a:p>
        </p:txBody>
      </p:sp>
      <p:sp>
        <p:nvSpPr>
          <p:cNvPr id="7" name="CustomShape 5"/>
          <p:cNvSpPr/>
          <p:nvPr/>
        </p:nvSpPr>
        <p:spPr>
          <a:xfrm>
            <a:off x="832990" y="1160280"/>
            <a:ext cx="8231141" cy="119887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defTabSz="457200"/>
            <a:r>
              <a:rPr lang="en-US" sz="2400" b="1" spc="-1" dirty="0">
                <a:solidFill>
                  <a:srgbClr val="008264"/>
                </a:solidFill>
                <a:latin typeface="Calibri"/>
              </a:rPr>
              <a:t>Sponsor Bonus is paid weekly.</a:t>
            </a:r>
            <a:endParaRPr lang="en-US" sz="2400" spc="-1" dirty="0">
              <a:solidFill>
                <a:srgbClr val="008264"/>
              </a:solidFill>
            </a:endParaRPr>
          </a:p>
          <a:p>
            <a:pPr algn="ctr" defTabSz="457200"/>
            <a:r>
              <a:rPr lang="en-US" sz="2400" b="1" spc="-1" dirty="0">
                <a:solidFill>
                  <a:srgbClr val="008264"/>
                </a:solidFill>
                <a:latin typeface="Calibri"/>
              </a:rPr>
              <a:t>When you enroll a new PURE IBO, you will receive 10% of their </a:t>
            </a:r>
            <a:endParaRPr lang="en-US" sz="2400" spc="-1" dirty="0">
              <a:solidFill>
                <a:srgbClr val="008264"/>
              </a:solidFill>
            </a:endParaRPr>
          </a:p>
          <a:p>
            <a:pPr algn="ctr" defTabSz="457200"/>
            <a:r>
              <a:rPr lang="en-US" sz="2400" b="1" spc="-1" dirty="0">
                <a:solidFill>
                  <a:srgbClr val="008264"/>
                </a:solidFill>
                <a:latin typeface="Calibri"/>
              </a:rPr>
              <a:t>product order PV during their first 90 days.</a:t>
            </a:r>
            <a:endParaRPr lang="en-US" sz="2400" spc="-1" dirty="0">
              <a:solidFill>
                <a:srgbClr val="008264"/>
              </a:solidFill>
            </a:endParaRPr>
          </a:p>
        </p:txBody>
      </p:sp>
      <p:graphicFrame>
        <p:nvGraphicFramePr>
          <p:cNvPr id="8" name="Table 1"/>
          <p:cNvGraphicFramePr/>
          <p:nvPr>
            <p:extLst>
              <p:ext uri="{D42A27DB-BD31-4B8C-83A1-F6EECF244321}">
                <p14:modId xmlns:p14="http://schemas.microsoft.com/office/powerpoint/2010/main" val="1385957648"/>
              </p:ext>
            </p:extLst>
          </p:nvPr>
        </p:nvGraphicFramePr>
        <p:xfrm>
          <a:off x="1632367" y="2836567"/>
          <a:ext cx="6803280" cy="2238120"/>
        </p:xfrm>
        <a:graphic>
          <a:graphicData uri="http://schemas.openxmlformats.org/drawingml/2006/table">
            <a:tbl>
              <a:tblPr/>
              <a:tblGrid>
                <a:gridCol w="732240">
                  <a:extLst>
                    <a:ext uri="{9D8B030D-6E8A-4147-A177-3AD203B41FA5}">
                      <a16:colId xmlns:a16="http://schemas.microsoft.com/office/drawing/2014/main" val="20001"/>
                    </a:ext>
                  </a:extLst>
                </a:gridCol>
                <a:gridCol w="2067480">
                  <a:extLst>
                    <a:ext uri="{9D8B030D-6E8A-4147-A177-3AD203B41FA5}">
                      <a16:colId xmlns:a16="http://schemas.microsoft.com/office/drawing/2014/main" val="20002"/>
                    </a:ext>
                  </a:extLst>
                </a:gridCol>
                <a:gridCol w="2001600">
                  <a:extLst>
                    <a:ext uri="{9D8B030D-6E8A-4147-A177-3AD203B41FA5}">
                      <a16:colId xmlns:a16="http://schemas.microsoft.com/office/drawing/2014/main" val="20003"/>
                    </a:ext>
                  </a:extLst>
                </a:gridCol>
                <a:gridCol w="2001960">
                  <a:extLst>
                    <a:ext uri="{9D8B030D-6E8A-4147-A177-3AD203B41FA5}">
                      <a16:colId xmlns:a16="http://schemas.microsoft.com/office/drawing/2014/main" val="20004"/>
                    </a:ext>
                  </a:extLst>
                </a:gridCol>
              </a:tblGrid>
              <a:tr h="442080">
                <a:tc>
                  <a:txBody>
                    <a:bodyPr/>
                    <a:lstStyle/>
                    <a:p>
                      <a:pPr algn="ctr">
                        <a:lnSpc>
                          <a:spcPct val="100000"/>
                        </a:lnSpc>
                      </a:pPr>
                      <a:r>
                        <a:rPr lang="en-US" sz="1600" b="1" strike="noStrike" spc="-1" dirty="0">
                          <a:solidFill>
                            <a:srgbClr val="008264"/>
                          </a:solidFill>
                          <a:latin typeface="Calibri"/>
                        </a:rPr>
                        <a:t>PV</a:t>
                      </a:r>
                      <a:endParaRPr lang="en-US" sz="16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1600" b="1" strike="noStrike" spc="-1" dirty="0">
                          <a:solidFill>
                            <a:srgbClr val="008264"/>
                          </a:solidFill>
                          <a:latin typeface="Calibri"/>
                        </a:rPr>
                        <a:t>COMMISSION ACTIVE</a:t>
                      </a:r>
                      <a:endParaRPr lang="en-US" sz="16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1600" b="1" strike="noStrike" spc="-1" dirty="0">
                          <a:solidFill>
                            <a:srgbClr val="008264"/>
                          </a:solidFill>
                          <a:latin typeface="Calibri"/>
                        </a:rPr>
                        <a:t>PRODUCT UNITS</a:t>
                      </a:r>
                      <a:endParaRPr lang="en-US" sz="16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1600" b="1" strike="noStrike" spc="-1" dirty="0">
                          <a:solidFill>
                            <a:srgbClr val="008264"/>
                          </a:solidFill>
                          <a:latin typeface="Calibri"/>
                        </a:rPr>
                        <a:t>SPONSOR BONUS</a:t>
                      </a:r>
                      <a:endParaRPr lang="en-US" sz="16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0000"/>
                  </a:ext>
                </a:extLst>
              </a:tr>
              <a:tr h="448920">
                <a:tc>
                  <a:txBody>
                    <a:bodyPr/>
                    <a:lstStyle/>
                    <a:p>
                      <a:pPr algn="ctr">
                        <a:lnSpc>
                          <a:spcPct val="100000"/>
                        </a:lnSpc>
                        <a:spcBef>
                          <a:spcPts val="280"/>
                        </a:spcBef>
                      </a:pPr>
                      <a:r>
                        <a:rPr sz="1500" spc="-5" dirty="0">
                          <a:solidFill>
                            <a:srgbClr val="15200D"/>
                          </a:solidFill>
                          <a:latin typeface="Calibri"/>
                          <a:cs typeface="Calibri"/>
                        </a:rPr>
                        <a:t>50</a:t>
                      </a:r>
                      <a:endParaRPr sz="1500">
                        <a:latin typeface="Calibri"/>
                        <a:cs typeface="Calibri"/>
                      </a:endParaRPr>
                    </a:p>
                  </a:txBody>
                  <a:tcPr marL="0" marR="0" marT="35560" marB="0">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1270" algn="ctr">
                        <a:lnSpc>
                          <a:spcPct val="100000"/>
                        </a:lnSpc>
                        <a:spcBef>
                          <a:spcPts val="280"/>
                        </a:spcBef>
                      </a:pPr>
                      <a:r>
                        <a:rPr sz="1500" dirty="0">
                          <a:solidFill>
                            <a:srgbClr val="15200D"/>
                          </a:solidFill>
                          <a:latin typeface="Calibri"/>
                          <a:cs typeface="Calibri"/>
                        </a:rPr>
                        <a:t>4</a:t>
                      </a:r>
                      <a:r>
                        <a:rPr sz="1500" spc="-5" dirty="0">
                          <a:solidFill>
                            <a:srgbClr val="15200D"/>
                          </a:solidFill>
                          <a:latin typeface="Calibri"/>
                          <a:cs typeface="Calibri"/>
                        </a:rPr>
                        <a:t> </a:t>
                      </a:r>
                      <a:r>
                        <a:rPr sz="1500" spc="-20" dirty="0">
                          <a:solidFill>
                            <a:srgbClr val="15200D"/>
                          </a:solidFill>
                          <a:latin typeface="Calibri"/>
                          <a:cs typeface="Calibri"/>
                        </a:rPr>
                        <a:t>Weeks</a:t>
                      </a:r>
                      <a:endParaRPr sz="1500">
                        <a:latin typeface="Calibri"/>
                        <a:cs typeface="Calibri"/>
                      </a:endParaRPr>
                    </a:p>
                  </a:txBody>
                  <a:tcPr marL="0" marR="0" marT="3556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marL="1905" algn="ctr">
                        <a:lnSpc>
                          <a:spcPct val="100000"/>
                        </a:lnSpc>
                        <a:spcBef>
                          <a:spcPts val="280"/>
                        </a:spcBef>
                      </a:pPr>
                      <a:r>
                        <a:rPr sz="1500" spc="-5" dirty="0">
                          <a:solidFill>
                            <a:srgbClr val="15200D"/>
                          </a:solidFill>
                          <a:latin typeface="Calibri"/>
                          <a:cs typeface="Calibri"/>
                        </a:rPr>
                        <a:t>2-</a:t>
                      </a:r>
                      <a:r>
                        <a:rPr sz="1500" dirty="0">
                          <a:solidFill>
                            <a:srgbClr val="15200D"/>
                          </a:solidFill>
                          <a:latin typeface="Calibri"/>
                          <a:cs typeface="Calibri"/>
                        </a:rPr>
                        <a:t> 4</a:t>
                      </a:r>
                      <a:endParaRPr sz="1500">
                        <a:latin typeface="Calibri"/>
                        <a:cs typeface="Calibri"/>
                      </a:endParaRPr>
                    </a:p>
                  </a:txBody>
                  <a:tcPr marL="0" marR="0" marT="35560"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270" algn="ctr">
                        <a:lnSpc>
                          <a:spcPct val="100000"/>
                        </a:lnSpc>
                        <a:spcBef>
                          <a:spcPts val="280"/>
                        </a:spcBef>
                      </a:pPr>
                      <a:r>
                        <a:rPr lang="en-US" sz="1500" b="1" spc="-5" dirty="0">
                          <a:solidFill>
                            <a:srgbClr val="FFFFFF"/>
                          </a:solidFill>
                          <a:latin typeface="Calibri"/>
                          <a:cs typeface="Calibri"/>
                        </a:rPr>
                        <a:t>$5</a:t>
                      </a:r>
                      <a:endParaRPr sz="1500" dirty="0">
                        <a:latin typeface="Calibri"/>
                        <a:cs typeface="Calibri"/>
                      </a:endParaRPr>
                    </a:p>
                  </a:txBody>
                  <a:tcPr marL="0" marR="0" marT="35560" marB="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1"/>
                  </a:ext>
                </a:extLst>
              </a:tr>
              <a:tr h="448920">
                <a:tc>
                  <a:txBody>
                    <a:bodyPr/>
                    <a:lstStyle/>
                    <a:p>
                      <a:pPr algn="ctr">
                        <a:lnSpc>
                          <a:spcPct val="100000"/>
                        </a:lnSpc>
                        <a:spcBef>
                          <a:spcPts val="280"/>
                        </a:spcBef>
                      </a:pPr>
                      <a:r>
                        <a:rPr sz="1500" spc="-5" dirty="0">
                          <a:solidFill>
                            <a:srgbClr val="15200D"/>
                          </a:solidFill>
                          <a:latin typeface="Calibri"/>
                          <a:cs typeface="Calibri"/>
                        </a:rPr>
                        <a:t>100</a:t>
                      </a:r>
                      <a:endParaRPr sz="1500">
                        <a:latin typeface="Calibri"/>
                        <a:cs typeface="Calibri"/>
                      </a:endParaRPr>
                    </a:p>
                  </a:txBody>
                  <a:tcPr marL="0" marR="0" marT="35560" marB="0">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1270" algn="ctr">
                        <a:lnSpc>
                          <a:spcPct val="100000"/>
                        </a:lnSpc>
                        <a:spcBef>
                          <a:spcPts val="280"/>
                        </a:spcBef>
                      </a:pPr>
                      <a:r>
                        <a:rPr sz="1500" dirty="0">
                          <a:solidFill>
                            <a:srgbClr val="15200D"/>
                          </a:solidFill>
                          <a:latin typeface="Calibri"/>
                          <a:cs typeface="Calibri"/>
                        </a:rPr>
                        <a:t>8</a:t>
                      </a:r>
                      <a:r>
                        <a:rPr sz="1500" spc="-5" dirty="0">
                          <a:solidFill>
                            <a:srgbClr val="15200D"/>
                          </a:solidFill>
                          <a:latin typeface="Calibri"/>
                          <a:cs typeface="Calibri"/>
                        </a:rPr>
                        <a:t> </a:t>
                      </a:r>
                      <a:r>
                        <a:rPr sz="1500" spc="-20" dirty="0">
                          <a:solidFill>
                            <a:srgbClr val="15200D"/>
                          </a:solidFill>
                          <a:latin typeface="Calibri"/>
                          <a:cs typeface="Calibri"/>
                        </a:rPr>
                        <a:t>Weeks</a:t>
                      </a:r>
                      <a:endParaRPr sz="1500">
                        <a:latin typeface="Calibri"/>
                        <a:cs typeface="Calibri"/>
                      </a:endParaRPr>
                    </a:p>
                  </a:txBody>
                  <a:tcPr marL="0" marR="0" marT="3556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marL="1905" algn="ctr">
                        <a:lnSpc>
                          <a:spcPct val="100000"/>
                        </a:lnSpc>
                        <a:spcBef>
                          <a:spcPts val="280"/>
                        </a:spcBef>
                      </a:pPr>
                      <a:r>
                        <a:rPr sz="1500" spc="-5" dirty="0">
                          <a:solidFill>
                            <a:srgbClr val="15200D"/>
                          </a:solidFill>
                          <a:latin typeface="Calibri"/>
                          <a:cs typeface="Calibri"/>
                        </a:rPr>
                        <a:t>4-</a:t>
                      </a:r>
                      <a:r>
                        <a:rPr sz="1500" dirty="0">
                          <a:solidFill>
                            <a:srgbClr val="15200D"/>
                          </a:solidFill>
                          <a:latin typeface="Calibri"/>
                          <a:cs typeface="Calibri"/>
                        </a:rPr>
                        <a:t> 8</a:t>
                      </a:r>
                      <a:endParaRPr sz="1500">
                        <a:latin typeface="Calibri"/>
                        <a:cs typeface="Calibri"/>
                      </a:endParaRPr>
                    </a:p>
                  </a:txBody>
                  <a:tcPr marL="0" marR="0" marT="35560"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635" algn="ctr">
                        <a:lnSpc>
                          <a:spcPct val="100000"/>
                        </a:lnSpc>
                        <a:spcBef>
                          <a:spcPts val="790"/>
                        </a:spcBef>
                      </a:pPr>
                      <a:r>
                        <a:rPr lang="en-US" sz="1500" b="1" spc="-5" dirty="0">
                          <a:solidFill>
                            <a:srgbClr val="FFFFFF"/>
                          </a:solidFill>
                          <a:latin typeface="Calibri"/>
                          <a:cs typeface="Calibri"/>
                        </a:rPr>
                        <a:t>$10</a:t>
                      </a:r>
                      <a:endParaRPr sz="1500" dirty="0">
                        <a:latin typeface="Calibri"/>
                        <a:cs typeface="Calibri"/>
                      </a:endParaRPr>
                    </a:p>
                  </a:txBody>
                  <a:tcPr marL="0" marR="0" marT="100330" marB="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2"/>
                  </a:ext>
                </a:extLst>
              </a:tr>
              <a:tr h="448920">
                <a:tc>
                  <a:txBody>
                    <a:bodyPr/>
                    <a:lstStyle/>
                    <a:p>
                      <a:pPr algn="ctr">
                        <a:lnSpc>
                          <a:spcPct val="100000"/>
                        </a:lnSpc>
                        <a:spcBef>
                          <a:spcPts val="280"/>
                        </a:spcBef>
                      </a:pPr>
                      <a:r>
                        <a:rPr sz="1500" spc="-5" dirty="0">
                          <a:solidFill>
                            <a:srgbClr val="15200D"/>
                          </a:solidFill>
                          <a:latin typeface="Calibri"/>
                          <a:cs typeface="Calibri"/>
                        </a:rPr>
                        <a:t>250</a:t>
                      </a:r>
                      <a:endParaRPr sz="1500">
                        <a:latin typeface="Calibri"/>
                        <a:cs typeface="Calibri"/>
                      </a:endParaRPr>
                    </a:p>
                  </a:txBody>
                  <a:tcPr marL="0" marR="0" marT="35560" marB="0">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algn="ctr">
                        <a:lnSpc>
                          <a:spcPct val="100000"/>
                        </a:lnSpc>
                        <a:spcBef>
                          <a:spcPts val="280"/>
                        </a:spcBef>
                      </a:pPr>
                      <a:r>
                        <a:rPr sz="1500" spc="-5" dirty="0">
                          <a:solidFill>
                            <a:srgbClr val="15200D"/>
                          </a:solidFill>
                          <a:latin typeface="Calibri"/>
                          <a:cs typeface="Calibri"/>
                        </a:rPr>
                        <a:t>12 </a:t>
                      </a:r>
                      <a:r>
                        <a:rPr sz="1500" spc="-20" dirty="0">
                          <a:solidFill>
                            <a:srgbClr val="15200D"/>
                          </a:solidFill>
                          <a:latin typeface="Calibri"/>
                          <a:cs typeface="Calibri"/>
                        </a:rPr>
                        <a:t>Weeks</a:t>
                      </a:r>
                      <a:endParaRPr sz="1500">
                        <a:latin typeface="Calibri"/>
                        <a:cs typeface="Calibri"/>
                      </a:endParaRPr>
                    </a:p>
                  </a:txBody>
                  <a:tcPr marL="0" marR="0" marT="3556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spcBef>
                          <a:spcPts val="280"/>
                        </a:spcBef>
                      </a:pPr>
                      <a:r>
                        <a:rPr sz="1500" spc="-5" dirty="0">
                          <a:solidFill>
                            <a:srgbClr val="15200D"/>
                          </a:solidFill>
                          <a:latin typeface="Calibri"/>
                          <a:cs typeface="Calibri"/>
                        </a:rPr>
                        <a:t>10</a:t>
                      </a:r>
                      <a:endParaRPr sz="1500">
                        <a:latin typeface="Calibri"/>
                        <a:cs typeface="Calibri"/>
                      </a:endParaRPr>
                    </a:p>
                  </a:txBody>
                  <a:tcPr marL="0" marR="0" marT="35560"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270" algn="ctr">
                        <a:lnSpc>
                          <a:spcPct val="100000"/>
                        </a:lnSpc>
                        <a:spcBef>
                          <a:spcPts val="280"/>
                        </a:spcBef>
                      </a:pPr>
                      <a:r>
                        <a:rPr lang="en-US" sz="1500" b="1" spc="-5" dirty="0">
                          <a:solidFill>
                            <a:srgbClr val="FFFFFF"/>
                          </a:solidFill>
                          <a:latin typeface="Calibri"/>
                          <a:cs typeface="Calibri"/>
                        </a:rPr>
                        <a:t>$25</a:t>
                      </a:r>
                      <a:endParaRPr sz="1500" dirty="0">
                        <a:latin typeface="Calibri"/>
                        <a:cs typeface="Calibri"/>
                      </a:endParaRPr>
                    </a:p>
                  </a:txBody>
                  <a:tcPr marL="0" marR="0" marT="35560" marB="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3"/>
                  </a:ext>
                </a:extLst>
              </a:tr>
              <a:tr h="449280">
                <a:tc>
                  <a:txBody>
                    <a:bodyPr/>
                    <a:lstStyle/>
                    <a:p>
                      <a:pPr algn="ctr">
                        <a:lnSpc>
                          <a:spcPct val="100000"/>
                        </a:lnSpc>
                        <a:spcBef>
                          <a:spcPts val="285"/>
                        </a:spcBef>
                      </a:pPr>
                      <a:r>
                        <a:rPr sz="1500" spc="-5" dirty="0">
                          <a:solidFill>
                            <a:srgbClr val="15200D"/>
                          </a:solidFill>
                          <a:latin typeface="Calibri"/>
                          <a:cs typeface="Calibri"/>
                        </a:rPr>
                        <a:t>500</a:t>
                      </a:r>
                      <a:endParaRPr sz="1500">
                        <a:latin typeface="Calibri"/>
                        <a:cs typeface="Calibri"/>
                      </a:endParaRPr>
                    </a:p>
                  </a:txBody>
                  <a:tcPr marL="0" marR="0" marT="36195" marB="0">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spcBef>
                          <a:spcPts val="285"/>
                        </a:spcBef>
                      </a:pPr>
                      <a:r>
                        <a:rPr sz="1500" spc="-5" dirty="0">
                          <a:solidFill>
                            <a:srgbClr val="15200D"/>
                          </a:solidFill>
                          <a:latin typeface="Calibri"/>
                          <a:cs typeface="Calibri"/>
                        </a:rPr>
                        <a:t>16 </a:t>
                      </a:r>
                      <a:r>
                        <a:rPr sz="1500" spc="-20" dirty="0">
                          <a:solidFill>
                            <a:srgbClr val="15200D"/>
                          </a:solidFill>
                          <a:latin typeface="Calibri"/>
                          <a:cs typeface="Calibri"/>
                        </a:rPr>
                        <a:t>Weeks</a:t>
                      </a:r>
                      <a:endParaRPr sz="1500">
                        <a:latin typeface="Calibri"/>
                        <a:cs typeface="Calibri"/>
                      </a:endParaRPr>
                    </a:p>
                  </a:txBody>
                  <a:tcPr marL="0" marR="0" marT="3619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spcBef>
                          <a:spcPts val="285"/>
                        </a:spcBef>
                      </a:pPr>
                      <a:r>
                        <a:rPr sz="1500" spc="-5" dirty="0">
                          <a:solidFill>
                            <a:srgbClr val="15200D"/>
                          </a:solidFill>
                          <a:latin typeface="Calibri"/>
                          <a:cs typeface="Calibri"/>
                        </a:rPr>
                        <a:t>20</a:t>
                      </a:r>
                      <a:endParaRPr sz="1500">
                        <a:latin typeface="Calibri"/>
                        <a:cs typeface="Calibri"/>
                      </a:endParaRPr>
                    </a:p>
                  </a:txBody>
                  <a:tcPr marL="0" marR="0" marT="3619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2540" algn="ctr">
                        <a:lnSpc>
                          <a:spcPct val="100000"/>
                        </a:lnSpc>
                        <a:spcBef>
                          <a:spcPts val="285"/>
                        </a:spcBef>
                      </a:pPr>
                      <a:r>
                        <a:rPr lang="en-US" sz="1500" b="1" spc="-5" dirty="0">
                          <a:solidFill>
                            <a:srgbClr val="FFFFFF"/>
                          </a:solidFill>
                          <a:latin typeface="Calibri"/>
                          <a:cs typeface="Calibri"/>
                        </a:rPr>
                        <a:t>$50</a:t>
                      </a:r>
                      <a:endParaRPr sz="1500" dirty="0">
                        <a:latin typeface="Calibri"/>
                        <a:cs typeface="Calibri"/>
                      </a:endParaRPr>
                    </a:p>
                  </a:txBody>
                  <a:tcPr marL="0" marR="0" marT="36195" marB="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4"/>
                  </a:ext>
                </a:extLst>
              </a:tr>
            </a:tbl>
          </a:graphicData>
        </a:graphic>
      </p:graphicFrame>
      <p:sp>
        <p:nvSpPr>
          <p:cNvPr id="9" name="CustomShape 6"/>
          <p:cNvSpPr/>
          <p:nvPr/>
        </p:nvSpPr>
        <p:spPr>
          <a:xfrm>
            <a:off x="2711388" y="5609880"/>
            <a:ext cx="4474343"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2400" b="1" spc="-1" dirty="0">
                <a:solidFill>
                  <a:srgbClr val="F87102"/>
                </a:solidFill>
                <a:latin typeface="Calibri"/>
              </a:rPr>
              <a:t>SPONSOR BONUS IS PAID WEEKLY</a:t>
            </a:r>
            <a:endParaRPr lang="en-US" sz="2400" spc="-1" dirty="0">
              <a:solidFill>
                <a:srgbClr val="F87102"/>
              </a:solidFill>
            </a:endParaRPr>
          </a:p>
        </p:txBody>
      </p:sp>
      <p:sp>
        <p:nvSpPr>
          <p:cNvPr id="10" name="Half Frame 9">
            <a:extLst>
              <a:ext uri="{FF2B5EF4-FFF2-40B4-BE49-F238E27FC236}">
                <a16:creationId xmlns:a16="http://schemas.microsoft.com/office/drawing/2014/main" id="{449E5473-106B-4BB9-9C8B-E6CFA73448AF}"/>
              </a:ext>
            </a:extLst>
          </p:cNvPr>
          <p:cNvSpPr/>
          <p:nvPr/>
        </p:nvSpPr>
        <p:spPr>
          <a:xfrm>
            <a:off x="1481668" y="2671907"/>
            <a:ext cx="292751" cy="374002"/>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x-none">
              <a:solidFill>
                <a:prstClr val="black"/>
              </a:solidFill>
            </a:endParaRPr>
          </a:p>
        </p:txBody>
      </p:sp>
      <p:sp>
        <p:nvSpPr>
          <p:cNvPr id="11" name="Half Frame 10">
            <a:extLst>
              <a:ext uri="{FF2B5EF4-FFF2-40B4-BE49-F238E27FC236}">
                <a16:creationId xmlns:a16="http://schemas.microsoft.com/office/drawing/2014/main" id="{AE485B04-22AA-403A-B26C-8E1A66A18F80}"/>
              </a:ext>
            </a:extLst>
          </p:cNvPr>
          <p:cNvSpPr/>
          <p:nvPr/>
        </p:nvSpPr>
        <p:spPr>
          <a:xfrm rot="10800000">
            <a:off x="8315515" y="4862634"/>
            <a:ext cx="292751" cy="374002"/>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x-none">
              <a:solidFill>
                <a:prstClr val="black"/>
              </a:solidFill>
            </a:endParaRPr>
          </a:p>
        </p:txBody>
      </p:sp>
    </p:spTree>
    <p:extLst>
      <p:ext uri="{BB962C8B-B14F-4D97-AF65-F5344CB8AC3E}">
        <p14:creationId xmlns:p14="http://schemas.microsoft.com/office/powerpoint/2010/main" val="25292583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8560" y="429671"/>
            <a:ext cx="4640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TOTAL IMMEDIATE BONUS</a:t>
            </a:r>
          </a:p>
        </p:txBody>
      </p:sp>
      <p:sp>
        <p:nvSpPr>
          <p:cNvPr id="5" name="CustomShape 3"/>
          <p:cNvSpPr/>
          <p:nvPr/>
        </p:nvSpPr>
        <p:spPr>
          <a:xfrm>
            <a:off x="894960" y="1436040"/>
            <a:ext cx="810756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defTabSz="457200"/>
            <a:r>
              <a:rPr lang="en-US" sz="2400" b="1" spc="-1" dirty="0">
                <a:solidFill>
                  <a:srgbClr val="008264"/>
                </a:solidFill>
                <a:latin typeface="Calibri"/>
              </a:rPr>
              <a:t>When you enroll a new PURE IBO, you receive this total Bonus.</a:t>
            </a:r>
            <a:endParaRPr lang="en-US" sz="2400" spc="-1" dirty="0">
              <a:solidFill>
                <a:srgbClr val="008264"/>
              </a:solidFill>
            </a:endParaRPr>
          </a:p>
        </p:txBody>
      </p:sp>
      <p:graphicFrame>
        <p:nvGraphicFramePr>
          <p:cNvPr id="6" name="Table 1"/>
          <p:cNvGraphicFramePr/>
          <p:nvPr>
            <p:extLst>
              <p:ext uri="{D42A27DB-BD31-4B8C-83A1-F6EECF244321}">
                <p14:modId xmlns:p14="http://schemas.microsoft.com/office/powerpoint/2010/main" val="1895852515"/>
              </p:ext>
            </p:extLst>
          </p:nvPr>
        </p:nvGraphicFramePr>
        <p:xfrm>
          <a:off x="1504080" y="2850014"/>
          <a:ext cx="7498440" cy="2326320"/>
        </p:xfrm>
        <a:graphic>
          <a:graphicData uri="http://schemas.openxmlformats.org/drawingml/2006/table">
            <a:tbl>
              <a:tblPr/>
              <a:tblGrid>
                <a:gridCol w="6462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55760">
                  <a:extLst>
                    <a:ext uri="{9D8B030D-6E8A-4147-A177-3AD203B41FA5}">
                      <a16:colId xmlns:a16="http://schemas.microsoft.com/office/drawing/2014/main" val="20003"/>
                    </a:ext>
                  </a:extLst>
                </a:gridCol>
                <a:gridCol w="1308240">
                  <a:extLst>
                    <a:ext uri="{9D8B030D-6E8A-4147-A177-3AD203B41FA5}">
                      <a16:colId xmlns:a16="http://schemas.microsoft.com/office/drawing/2014/main" val="20004"/>
                    </a:ext>
                  </a:extLst>
                </a:gridCol>
                <a:gridCol w="1450080">
                  <a:extLst>
                    <a:ext uri="{9D8B030D-6E8A-4147-A177-3AD203B41FA5}">
                      <a16:colId xmlns:a16="http://schemas.microsoft.com/office/drawing/2014/main" val="20005"/>
                    </a:ext>
                  </a:extLst>
                </a:gridCol>
                <a:gridCol w="1366560">
                  <a:extLst>
                    <a:ext uri="{9D8B030D-6E8A-4147-A177-3AD203B41FA5}">
                      <a16:colId xmlns:a16="http://schemas.microsoft.com/office/drawing/2014/main" val="20006"/>
                    </a:ext>
                  </a:extLst>
                </a:gridCol>
              </a:tblGrid>
              <a:tr h="551880">
                <a:tc>
                  <a:txBody>
                    <a:bodyPr/>
                    <a:lstStyle/>
                    <a:p>
                      <a:pPr algn="ctr">
                        <a:lnSpc>
                          <a:spcPct val="100000"/>
                        </a:lnSpc>
                      </a:pPr>
                      <a:r>
                        <a:rPr lang="en-US" sz="1600" b="1" strike="noStrike" spc="-1" dirty="0">
                          <a:solidFill>
                            <a:srgbClr val="008264"/>
                          </a:solidFill>
                          <a:latin typeface="Calibri"/>
                        </a:rPr>
                        <a:t>PV</a:t>
                      </a:r>
                      <a:endParaRPr lang="en-US" sz="16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1600" b="1" strike="noStrike" spc="-1" dirty="0">
                          <a:solidFill>
                            <a:srgbClr val="008264"/>
                          </a:solidFill>
                          <a:latin typeface="Calibri"/>
                        </a:rPr>
                        <a:t>COMMISSION ACTIVE</a:t>
                      </a:r>
                      <a:endParaRPr lang="en-US" sz="16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1600" b="1" strike="noStrike" spc="-1" dirty="0">
                          <a:solidFill>
                            <a:srgbClr val="008264"/>
                          </a:solidFill>
                          <a:latin typeface="Calibri"/>
                        </a:rPr>
                        <a:t>PRODUCT</a:t>
                      </a:r>
                      <a:endParaRPr lang="en-US" sz="1600" b="0" strike="noStrike" spc="-1" dirty="0">
                        <a:solidFill>
                          <a:srgbClr val="008264"/>
                        </a:solidFill>
                        <a:latin typeface="Arial"/>
                      </a:endParaRPr>
                    </a:p>
                    <a:p>
                      <a:pPr algn="ctr">
                        <a:lnSpc>
                          <a:spcPct val="100000"/>
                        </a:lnSpc>
                      </a:pPr>
                      <a:r>
                        <a:rPr lang="en-US" sz="1600" b="1" strike="noStrike" spc="-1" dirty="0">
                          <a:solidFill>
                            <a:srgbClr val="008264"/>
                          </a:solidFill>
                          <a:latin typeface="Calibri"/>
                        </a:rPr>
                        <a:t>UNITS</a:t>
                      </a:r>
                      <a:endParaRPr lang="en-US" sz="16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1600" b="1" strike="noStrike" spc="-1" dirty="0">
                          <a:solidFill>
                            <a:srgbClr val="008264"/>
                          </a:solidFill>
                          <a:latin typeface="Calibri"/>
                        </a:rPr>
                        <a:t>SPONSOR BONUS</a:t>
                      </a:r>
                      <a:endParaRPr lang="en-US" sz="16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1600" b="1" strike="noStrike" spc="-1" dirty="0">
                          <a:solidFill>
                            <a:srgbClr val="008264"/>
                          </a:solidFill>
                          <a:latin typeface="Calibri"/>
                        </a:rPr>
                        <a:t>PACK</a:t>
                      </a:r>
                      <a:endParaRPr lang="en-US" sz="1600" b="0" strike="noStrike" spc="-1" dirty="0">
                        <a:solidFill>
                          <a:srgbClr val="008264"/>
                        </a:solidFill>
                        <a:latin typeface="Arial"/>
                      </a:endParaRPr>
                    </a:p>
                    <a:p>
                      <a:pPr algn="ctr">
                        <a:lnSpc>
                          <a:spcPct val="100000"/>
                        </a:lnSpc>
                      </a:pPr>
                      <a:r>
                        <a:rPr lang="en-US" sz="1600" b="1" strike="noStrike" spc="-1" dirty="0">
                          <a:solidFill>
                            <a:srgbClr val="008264"/>
                          </a:solidFill>
                          <a:latin typeface="Calibri"/>
                        </a:rPr>
                        <a:t>BONUS</a:t>
                      </a:r>
                      <a:endParaRPr lang="en-US" sz="16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1800" b="1" strike="noStrike" spc="-1" dirty="0">
                          <a:solidFill>
                            <a:srgbClr val="008264"/>
                          </a:solidFill>
                          <a:latin typeface="Calibri"/>
                        </a:rPr>
                        <a:t>TOTAL</a:t>
                      </a:r>
                      <a:endParaRPr lang="en-US" sz="1800" b="0" strike="noStrike" spc="-1" dirty="0">
                        <a:solidFill>
                          <a:srgbClr val="008264"/>
                        </a:solidFill>
                        <a:latin typeface="Arial"/>
                      </a:endParaRPr>
                    </a:p>
                    <a:p>
                      <a:pPr algn="ctr">
                        <a:lnSpc>
                          <a:spcPct val="100000"/>
                        </a:lnSpc>
                      </a:pPr>
                      <a:r>
                        <a:rPr lang="en-US" sz="1800" b="1" strike="noStrike" spc="-1" dirty="0">
                          <a:solidFill>
                            <a:srgbClr val="008264"/>
                          </a:solidFill>
                          <a:latin typeface="Calibri"/>
                        </a:rPr>
                        <a:t>BONUS</a:t>
                      </a:r>
                      <a:endParaRPr lang="en-US" sz="1800" b="0" strike="noStrike" spc="-1" dirty="0">
                        <a:solidFill>
                          <a:srgbClr val="008264"/>
                        </a:solid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0000"/>
                  </a:ext>
                </a:extLst>
              </a:tr>
              <a:tr h="421560">
                <a:tc>
                  <a:txBody>
                    <a:bodyPr/>
                    <a:lstStyle/>
                    <a:p>
                      <a:pPr algn="ctr">
                        <a:lnSpc>
                          <a:spcPct val="100000"/>
                        </a:lnSpc>
                        <a:spcBef>
                          <a:spcPts val="790"/>
                        </a:spcBef>
                      </a:pPr>
                      <a:r>
                        <a:rPr sz="1500" spc="-5" dirty="0">
                          <a:solidFill>
                            <a:srgbClr val="15200D"/>
                          </a:solidFill>
                          <a:latin typeface="Calibri"/>
                          <a:cs typeface="Calibri"/>
                        </a:rPr>
                        <a:t>50</a:t>
                      </a:r>
                      <a:endParaRPr sz="1500">
                        <a:latin typeface="Calibri"/>
                        <a:cs typeface="Calibri"/>
                      </a:endParaRPr>
                    </a:p>
                  </a:txBody>
                  <a:tcPr marL="0" marR="0" marT="100330" marB="0">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635" algn="ctr">
                        <a:lnSpc>
                          <a:spcPct val="100000"/>
                        </a:lnSpc>
                        <a:spcBef>
                          <a:spcPts val="790"/>
                        </a:spcBef>
                      </a:pPr>
                      <a:r>
                        <a:rPr sz="1500" dirty="0">
                          <a:solidFill>
                            <a:srgbClr val="15200D"/>
                          </a:solidFill>
                          <a:latin typeface="Calibri"/>
                          <a:cs typeface="Calibri"/>
                        </a:rPr>
                        <a:t>4</a:t>
                      </a:r>
                      <a:r>
                        <a:rPr sz="1500" spc="-10" dirty="0">
                          <a:solidFill>
                            <a:srgbClr val="15200D"/>
                          </a:solidFill>
                          <a:latin typeface="Calibri"/>
                          <a:cs typeface="Calibri"/>
                        </a:rPr>
                        <a:t> </a:t>
                      </a:r>
                      <a:r>
                        <a:rPr sz="1500" spc="-20" dirty="0">
                          <a:solidFill>
                            <a:srgbClr val="15200D"/>
                          </a:solidFill>
                          <a:latin typeface="Calibri"/>
                          <a:cs typeface="Calibri"/>
                        </a:rPr>
                        <a:t>Weeks</a:t>
                      </a:r>
                      <a:endParaRPr sz="1500">
                        <a:latin typeface="Calibri"/>
                        <a:cs typeface="Calibri"/>
                      </a:endParaRPr>
                    </a:p>
                  </a:txBody>
                  <a:tcPr marL="0" marR="0" marT="10033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marL="2540" algn="ctr">
                        <a:lnSpc>
                          <a:spcPct val="100000"/>
                        </a:lnSpc>
                        <a:spcBef>
                          <a:spcPts val="790"/>
                        </a:spcBef>
                      </a:pPr>
                      <a:r>
                        <a:rPr sz="1500" spc="-5" dirty="0">
                          <a:solidFill>
                            <a:srgbClr val="15200D"/>
                          </a:solidFill>
                          <a:latin typeface="Calibri"/>
                          <a:cs typeface="Calibri"/>
                        </a:rPr>
                        <a:t>2- </a:t>
                      </a:r>
                      <a:r>
                        <a:rPr sz="1500" dirty="0">
                          <a:solidFill>
                            <a:srgbClr val="15200D"/>
                          </a:solidFill>
                          <a:latin typeface="Calibri"/>
                          <a:cs typeface="Calibri"/>
                        </a:rPr>
                        <a:t>4</a:t>
                      </a:r>
                      <a:endParaRPr sz="1500">
                        <a:latin typeface="Calibri"/>
                        <a:cs typeface="Calibri"/>
                      </a:endParaRPr>
                    </a:p>
                  </a:txBody>
                  <a:tcPr marL="0" marR="0" marT="10033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marL="1270" algn="ctr">
                        <a:lnSpc>
                          <a:spcPct val="100000"/>
                        </a:lnSpc>
                        <a:spcBef>
                          <a:spcPts val="790"/>
                        </a:spcBef>
                      </a:pPr>
                      <a:r>
                        <a:rPr lang="en-US" sz="1500" b="1" spc="-5" dirty="0">
                          <a:solidFill>
                            <a:srgbClr val="FFFFFF"/>
                          </a:solidFill>
                          <a:latin typeface="Calibri"/>
                          <a:cs typeface="Calibri"/>
                        </a:rPr>
                        <a:t>$5</a:t>
                      </a:r>
                      <a:endParaRPr sz="1500" dirty="0">
                        <a:latin typeface="Calibri"/>
                        <a:cs typeface="Calibri"/>
                      </a:endParaRPr>
                    </a:p>
                  </a:txBody>
                  <a:tcPr marL="0" marR="0" marT="100330" marB="0">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008264"/>
                    </a:solidFill>
                  </a:tcPr>
                </a:tc>
                <a:tc>
                  <a:txBody>
                    <a:bodyPr/>
                    <a:lstStyle/>
                    <a:p>
                      <a:pPr marL="2540" algn="ctr">
                        <a:lnSpc>
                          <a:spcPct val="100000"/>
                        </a:lnSpc>
                        <a:spcBef>
                          <a:spcPts val="790"/>
                        </a:spcBef>
                      </a:pPr>
                      <a:r>
                        <a:rPr lang="en-US" sz="1500" b="1" spc="-5" dirty="0">
                          <a:solidFill>
                            <a:srgbClr val="FFFFFF"/>
                          </a:solidFill>
                          <a:latin typeface="Calibri"/>
                          <a:cs typeface="Calibri"/>
                        </a:rPr>
                        <a:t>$15</a:t>
                      </a:r>
                      <a:endParaRPr sz="1500" dirty="0">
                        <a:latin typeface="Calibri"/>
                        <a:cs typeface="Calibri"/>
                      </a:endParaRPr>
                    </a:p>
                  </a:txBody>
                  <a:tcPr marL="0" marR="0" marT="100330" marB="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tc>
                  <a:txBody>
                    <a:bodyPr/>
                    <a:lstStyle/>
                    <a:p>
                      <a:pPr marL="1270" algn="ctr">
                        <a:lnSpc>
                          <a:spcPct val="100000"/>
                        </a:lnSpc>
                        <a:spcBef>
                          <a:spcPts val="595"/>
                        </a:spcBef>
                      </a:pPr>
                      <a:r>
                        <a:rPr lang="en-US" sz="1800" b="1" dirty="0">
                          <a:solidFill>
                            <a:srgbClr val="FFFB00"/>
                          </a:solidFill>
                          <a:latin typeface="Calibri"/>
                          <a:cs typeface="Calibri"/>
                        </a:rPr>
                        <a:t>$20</a:t>
                      </a:r>
                      <a:endParaRPr sz="1800" dirty="0">
                        <a:latin typeface="Calibri"/>
                        <a:cs typeface="Calibri"/>
                      </a:endParaRPr>
                    </a:p>
                  </a:txBody>
                  <a:tcPr marL="0" marR="0" marT="75565" marB="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1"/>
                  </a:ext>
                </a:extLst>
              </a:tr>
              <a:tr h="421560">
                <a:tc>
                  <a:txBody>
                    <a:bodyPr/>
                    <a:lstStyle/>
                    <a:p>
                      <a:pPr marL="179070">
                        <a:lnSpc>
                          <a:spcPct val="100000"/>
                        </a:lnSpc>
                        <a:spcBef>
                          <a:spcPts val="790"/>
                        </a:spcBef>
                      </a:pPr>
                      <a:r>
                        <a:rPr sz="1500" spc="-5" dirty="0">
                          <a:solidFill>
                            <a:srgbClr val="15200D"/>
                          </a:solidFill>
                          <a:latin typeface="Calibri"/>
                          <a:cs typeface="Calibri"/>
                        </a:rPr>
                        <a:t>100</a:t>
                      </a:r>
                      <a:endParaRPr sz="1500">
                        <a:latin typeface="Calibri"/>
                        <a:cs typeface="Calibri"/>
                      </a:endParaRPr>
                    </a:p>
                  </a:txBody>
                  <a:tcPr marL="0" marR="0" marT="100330" marB="0">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635" algn="ctr">
                        <a:lnSpc>
                          <a:spcPct val="100000"/>
                        </a:lnSpc>
                        <a:spcBef>
                          <a:spcPts val="790"/>
                        </a:spcBef>
                      </a:pPr>
                      <a:r>
                        <a:rPr sz="1500" dirty="0">
                          <a:solidFill>
                            <a:srgbClr val="15200D"/>
                          </a:solidFill>
                          <a:latin typeface="Calibri"/>
                          <a:cs typeface="Calibri"/>
                        </a:rPr>
                        <a:t>8</a:t>
                      </a:r>
                      <a:r>
                        <a:rPr sz="1500" spc="-10" dirty="0">
                          <a:solidFill>
                            <a:srgbClr val="15200D"/>
                          </a:solidFill>
                          <a:latin typeface="Calibri"/>
                          <a:cs typeface="Calibri"/>
                        </a:rPr>
                        <a:t> </a:t>
                      </a:r>
                      <a:r>
                        <a:rPr sz="1500" spc="-20" dirty="0">
                          <a:solidFill>
                            <a:srgbClr val="15200D"/>
                          </a:solidFill>
                          <a:latin typeface="Calibri"/>
                          <a:cs typeface="Calibri"/>
                        </a:rPr>
                        <a:t>Weeks</a:t>
                      </a:r>
                      <a:endParaRPr sz="1500">
                        <a:latin typeface="Calibri"/>
                        <a:cs typeface="Calibri"/>
                      </a:endParaRPr>
                    </a:p>
                  </a:txBody>
                  <a:tcPr marL="0" marR="0" marT="10033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marL="2540" algn="ctr">
                        <a:lnSpc>
                          <a:spcPct val="100000"/>
                        </a:lnSpc>
                        <a:spcBef>
                          <a:spcPts val="790"/>
                        </a:spcBef>
                      </a:pPr>
                      <a:r>
                        <a:rPr sz="1500" spc="-5" dirty="0">
                          <a:solidFill>
                            <a:srgbClr val="15200D"/>
                          </a:solidFill>
                          <a:latin typeface="Calibri"/>
                          <a:cs typeface="Calibri"/>
                        </a:rPr>
                        <a:t>4- </a:t>
                      </a:r>
                      <a:r>
                        <a:rPr sz="1500" dirty="0">
                          <a:solidFill>
                            <a:srgbClr val="15200D"/>
                          </a:solidFill>
                          <a:latin typeface="Calibri"/>
                          <a:cs typeface="Calibri"/>
                        </a:rPr>
                        <a:t>8</a:t>
                      </a:r>
                      <a:endParaRPr sz="1500">
                        <a:latin typeface="Calibri"/>
                        <a:cs typeface="Calibri"/>
                      </a:endParaRPr>
                    </a:p>
                  </a:txBody>
                  <a:tcPr marL="0" marR="0" marT="10033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spcBef>
                          <a:spcPts val="790"/>
                        </a:spcBef>
                      </a:pPr>
                      <a:r>
                        <a:rPr lang="en-US" sz="1500" b="1" spc="-5" dirty="0">
                          <a:solidFill>
                            <a:srgbClr val="FFFFFF"/>
                          </a:solidFill>
                          <a:latin typeface="Calibri"/>
                          <a:cs typeface="Calibri"/>
                        </a:rPr>
                        <a:t>$10</a:t>
                      </a:r>
                      <a:endParaRPr sz="1500" dirty="0">
                        <a:latin typeface="Calibri"/>
                        <a:cs typeface="Calibri"/>
                      </a:endParaRPr>
                    </a:p>
                  </a:txBody>
                  <a:tcPr marL="0" marR="0" marT="100330" marB="0">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008264"/>
                    </a:solidFill>
                  </a:tcPr>
                </a:tc>
                <a:tc>
                  <a:txBody>
                    <a:bodyPr/>
                    <a:lstStyle/>
                    <a:p>
                      <a:pPr marL="1270" algn="ctr">
                        <a:lnSpc>
                          <a:spcPct val="100000"/>
                        </a:lnSpc>
                        <a:spcBef>
                          <a:spcPts val="790"/>
                        </a:spcBef>
                      </a:pPr>
                      <a:r>
                        <a:rPr lang="en-US" sz="1500" b="1" spc="-5" dirty="0">
                          <a:solidFill>
                            <a:srgbClr val="FFFFFF"/>
                          </a:solidFill>
                          <a:latin typeface="Calibri"/>
                          <a:cs typeface="Calibri"/>
                        </a:rPr>
                        <a:t>$30</a:t>
                      </a:r>
                      <a:endParaRPr sz="1500" dirty="0">
                        <a:latin typeface="Calibri"/>
                        <a:cs typeface="Calibri"/>
                      </a:endParaRPr>
                    </a:p>
                  </a:txBody>
                  <a:tcPr marL="0" marR="0" marT="100330" marB="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tc>
                  <a:txBody>
                    <a:bodyPr/>
                    <a:lstStyle/>
                    <a:p>
                      <a:pPr marL="1270" algn="ctr">
                        <a:lnSpc>
                          <a:spcPct val="100000"/>
                        </a:lnSpc>
                        <a:spcBef>
                          <a:spcPts val="600"/>
                        </a:spcBef>
                      </a:pPr>
                      <a:r>
                        <a:rPr lang="en-US" sz="1800" b="1" spc="-5" dirty="0">
                          <a:solidFill>
                            <a:srgbClr val="FFFB00"/>
                          </a:solidFill>
                          <a:latin typeface="Calibri"/>
                          <a:cs typeface="Calibri"/>
                        </a:rPr>
                        <a:t>$40</a:t>
                      </a:r>
                      <a:endParaRPr sz="1800" dirty="0">
                        <a:latin typeface="Calibri"/>
                        <a:cs typeface="Calibri"/>
                      </a:endParaRPr>
                    </a:p>
                  </a:txBody>
                  <a:tcPr marL="0" marR="0" marT="76200" marB="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2"/>
                  </a:ext>
                </a:extLst>
              </a:tr>
              <a:tr h="421560">
                <a:tc>
                  <a:txBody>
                    <a:bodyPr/>
                    <a:lstStyle/>
                    <a:p>
                      <a:pPr marL="179070">
                        <a:lnSpc>
                          <a:spcPct val="100000"/>
                        </a:lnSpc>
                        <a:spcBef>
                          <a:spcPts val="790"/>
                        </a:spcBef>
                      </a:pPr>
                      <a:r>
                        <a:rPr sz="1500" spc="-5" dirty="0">
                          <a:solidFill>
                            <a:srgbClr val="15200D"/>
                          </a:solidFill>
                          <a:latin typeface="Calibri"/>
                          <a:cs typeface="Calibri"/>
                        </a:rPr>
                        <a:t>250</a:t>
                      </a:r>
                      <a:endParaRPr sz="1500">
                        <a:latin typeface="Calibri"/>
                        <a:cs typeface="Calibri"/>
                      </a:endParaRPr>
                    </a:p>
                  </a:txBody>
                  <a:tcPr marL="0" marR="0" marT="100330" marB="0">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algn="ctr">
                        <a:lnSpc>
                          <a:spcPct val="100000"/>
                        </a:lnSpc>
                        <a:spcBef>
                          <a:spcPts val="790"/>
                        </a:spcBef>
                      </a:pPr>
                      <a:r>
                        <a:rPr sz="1500" spc="-5" dirty="0">
                          <a:solidFill>
                            <a:srgbClr val="15200D"/>
                          </a:solidFill>
                          <a:latin typeface="Calibri"/>
                          <a:cs typeface="Calibri"/>
                        </a:rPr>
                        <a:t>12</a:t>
                      </a:r>
                      <a:r>
                        <a:rPr sz="1500" spc="-10" dirty="0">
                          <a:solidFill>
                            <a:srgbClr val="15200D"/>
                          </a:solidFill>
                          <a:latin typeface="Calibri"/>
                          <a:cs typeface="Calibri"/>
                        </a:rPr>
                        <a:t> </a:t>
                      </a:r>
                      <a:r>
                        <a:rPr sz="1500" spc="-20" dirty="0">
                          <a:solidFill>
                            <a:srgbClr val="15200D"/>
                          </a:solidFill>
                          <a:latin typeface="Calibri"/>
                          <a:cs typeface="Calibri"/>
                        </a:rPr>
                        <a:t>Weeks</a:t>
                      </a:r>
                      <a:endParaRPr sz="1500">
                        <a:latin typeface="Calibri"/>
                        <a:cs typeface="Calibri"/>
                      </a:endParaRPr>
                    </a:p>
                  </a:txBody>
                  <a:tcPr marL="0" marR="0" marT="10033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spcBef>
                          <a:spcPts val="790"/>
                        </a:spcBef>
                      </a:pPr>
                      <a:r>
                        <a:rPr sz="1500" spc="-5" dirty="0">
                          <a:solidFill>
                            <a:srgbClr val="15200D"/>
                          </a:solidFill>
                          <a:latin typeface="Calibri"/>
                          <a:cs typeface="Calibri"/>
                        </a:rPr>
                        <a:t>10</a:t>
                      </a:r>
                      <a:endParaRPr sz="1500">
                        <a:latin typeface="Calibri"/>
                        <a:cs typeface="Calibri"/>
                      </a:endParaRPr>
                    </a:p>
                  </a:txBody>
                  <a:tcPr marL="0" marR="0" marT="10033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marL="1270" algn="ctr">
                        <a:lnSpc>
                          <a:spcPct val="100000"/>
                        </a:lnSpc>
                        <a:spcBef>
                          <a:spcPts val="790"/>
                        </a:spcBef>
                      </a:pPr>
                      <a:r>
                        <a:rPr lang="en-US" sz="1500" b="1" spc="-5" dirty="0">
                          <a:solidFill>
                            <a:srgbClr val="FFFFFF"/>
                          </a:solidFill>
                          <a:latin typeface="Calibri"/>
                          <a:cs typeface="Calibri"/>
                        </a:rPr>
                        <a:t>$25</a:t>
                      </a:r>
                      <a:endParaRPr sz="1500" dirty="0">
                        <a:latin typeface="Calibri"/>
                        <a:cs typeface="Calibri"/>
                      </a:endParaRPr>
                    </a:p>
                  </a:txBody>
                  <a:tcPr marL="0" marR="0" marT="100330" marB="0">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008264"/>
                    </a:solidFill>
                  </a:tcPr>
                </a:tc>
                <a:tc>
                  <a:txBody>
                    <a:bodyPr/>
                    <a:lstStyle/>
                    <a:p>
                      <a:pPr marL="1270" algn="ctr">
                        <a:lnSpc>
                          <a:spcPct val="100000"/>
                        </a:lnSpc>
                        <a:spcBef>
                          <a:spcPts val="790"/>
                        </a:spcBef>
                      </a:pPr>
                      <a:r>
                        <a:rPr lang="en-US" sz="1500" b="1" spc="-5" dirty="0">
                          <a:solidFill>
                            <a:srgbClr val="FFFFFF"/>
                          </a:solidFill>
                          <a:latin typeface="Calibri"/>
                          <a:cs typeface="Calibri"/>
                        </a:rPr>
                        <a:t>$60</a:t>
                      </a:r>
                      <a:endParaRPr sz="1500" dirty="0">
                        <a:latin typeface="Calibri"/>
                        <a:cs typeface="Calibri"/>
                      </a:endParaRPr>
                    </a:p>
                  </a:txBody>
                  <a:tcPr marL="0" marR="0" marT="100330" marB="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tc>
                  <a:txBody>
                    <a:bodyPr/>
                    <a:lstStyle/>
                    <a:p>
                      <a:pPr marL="1270" algn="ctr">
                        <a:lnSpc>
                          <a:spcPct val="100000"/>
                        </a:lnSpc>
                        <a:spcBef>
                          <a:spcPts val="600"/>
                        </a:spcBef>
                      </a:pPr>
                      <a:r>
                        <a:rPr lang="en-US" sz="1800" b="1" spc="-5" dirty="0">
                          <a:solidFill>
                            <a:srgbClr val="FFFB00"/>
                          </a:solidFill>
                          <a:latin typeface="Calibri"/>
                          <a:cs typeface="Calibri"/>
                        </a:rPr>
                        <a:t>$85</a:t>
                      </a:r>
                      <a:endParaRPr sz="1800" dirty="0">
                        <a:latin typeface="Calibri"/>
                        <a:cs typeface="Calibri"/>
                      </a:endParaRPr>
                    </a:p>
                  </a:txBody>
                  <a:tcPr marL="0" marR="0" marT="76200" marB="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3"/>
                  </a:ext>
                </a:extLst>
              </a:tr>
              <a:tr h="421560">
                <a:tc>
                  <a:txBody>
                    <a:bodyPr/>
                    <a:lstStyle/>
                    <a:p>
                      <a:pPr marL="179070">
                        <a:lnSpc>
                          <a:spcPct val="100000"/>
                        </a:lnSpc>
                        <a:spcBef>
                          <a:spcPts val="790"/>
                        </a:spcBef>
                      </a:pPr>
                      <a:r>
                        <a:rPr sz="1500" spc="-5" dirty="0">
                          <a:solidFill>
                            <a:srgbClr val="15200D"/>
                          </a:solidFill>
                          <a:latin typeface="Calibri"/>
                          <a:cs typeface="Calibri"/>
                        </a:rPr>
                        <a:t>500</a:t>
                      </a:r>
                      <a:endParaRPr sz="1500">
                        <a:latin typeface="Calibri"/>
                        <a:cs typeface="Calibri"/>
                      </a:endParaRPr>
                    </a:p>
                  </a:txBody>
                  <a:tcPr marL="0" marR="0" marT="100330" marB="0">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spcBef>
                          <a:spcPts val="790"/>
                        </a:spcBef>
                      </a:pPr>
                      <a:r>
                        <a:rPr sz="1500" spc="-5" dirty="0">
                          <a:solidFill>
                            <a:srgbClr val="15200D"/>
                          </a:solidFill>
                          <a:latin typeface="Calibri"/>
                          <a:cs typeface="Calibri"/>
                        </a:rPr>
                        <a:t>16</a:t>
                      </a:r>
                      <a:r>
                        <a:rPr sz="1500" spc="-10" dirty="0">
                          <a:solidFill>
                            <a:srgbClr val="15200D"/>
                          </a:solidFill>
                          <a:latin typeface="Calibri"/>
                          <a:cs typeface="Calibri"/>
                        </a:rPr>
                        <a:t> </a:t>
                      </a:r>
                      <a:r>
                        <a:rPr sz="1500" spc="-20" dirty="0">
                          <a:solidFill>
                            <a:srgbClr val="15200D"/>
                          </a:solidFill>
                          <a:latin typeface="Calibri"/>
                          <a:cs typeface="Calibri"/>
                        </a:rPr>
                        <a:t>Weeks</a:t>
                      </a:r>
                      <a:endParaRPr sz="1500">
                        <a:latin typeface="Calibri"/>
                        <a:cs typeface="Calibri"/>
                      </a:endParaRPr>
                    </a:p>
                  </a:txBody>
                  <a:tcPr marL="0" marR="0" marT="10033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spcBef>
                          <a:spcPts val="790"/>
                        </a:spcBef>
                      </a:pPr>
                      <a:r>
                        <a:rPr sz="1500" spc="-5" dirty="0">
                          <a:solidFill>
                            <a:srgbClr val="15200D"/>
                          </a:solidFill>
                          <a:latin typeface="Calibri"/>
                          <a:cs typeface="Calibri"/>
                        </a:rPr>
                        <a:t>20</a:t>
                      </a:r>
                      <a:endParaRPr sz="1500">
                        <a:latin typeface="Calibri"/>
                        <a:cs typeface="Calibri"/>
                      </a:endParaRPr>
                    </a:p>
                  </a:txBody>
                  <a:tcPr marL="0" marR="0" marT="10033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marL="2540" algn="ctr">
                        <a:lnSpc>
                          <a:spcPct val="100000"/>
                        </a:lnSpc>
                        <a:spcBef>
                          <a:spcPts val="790"/>
                        </a:spcBef>
                      </a:pPr>
                      <a:r>
                        <a:rPr lang="en-US" sz="1500" b="1" spc="-5" dirty="0">
                          <a:solidFill>
                            <a:srgbClr val="FFFFFF"/>
                          </a:solidFill>
                          <a:latin typeface="Calibri"/>
                          <a:cs typeface="Calibri"/>
                        </a:rPr>
                        <a:t>$50</a:t>
                      </a:r>
                      <a:endParaRPr sz="1500" dirty="0">
                        <a:latin typeface="Calibri"/>
                        <a:cs typeface="Calibri"/>
                      </a:endParaRPr>
                    </a:p>
                  </a:txBody>
                  <a:tcPr marL="0" marR="0" marT="100330" marB="0">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008264"/>
                    </a:solidFill>
                  </a:tcPr>
                </a:tc>
                <a:tc>
                  <a:txBody>
                    <a:bodyPr/>
                    <a:lstStyle/>
                    <a:p>
                      <a:pPr marL="1270" algn="ctr">
                        <a:lnSpc>
                          <a:spcPct val="100000"/>
                        </a:lnSpc>
                        <a:spcBef>
                          <a:spcPts val="790"/>
                        </a:spcBef>
                      </a:pPr>
                      <a:r>
                        <a:rPr lang="en-US" sz="1500" b="1" spc="-5" dirty="0">
                          <a:solidFill>
                            <a:srgbClr val="FFFFFF"/>
                          </a:solidFill>
                          <a:latin typeface="Calibri"/>
                          <a:cs typeface="Calibri"/>
                        </a:rPr>
                        <a:t>$100</a:t>
                      </a:r>
                      <a:endParaRPr sz="1500" dirty="0">
                        <a:latin typeface="Calibri"/>
                        <a:cs typeface="Calibri"/>
                      </a:endParaRPr>
                    </a:p>
                  </a:txBody>
                  <a:tcPr marL="0" marR="0" marT="100330" marB="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tc>
                  <a:txBody>
                    <a:bodyPr/>
                    <a:lstStyle/>
                    <a:p>
                      <a:pPr marL="1270" algn="ctr">
                        <a:lnSpc>
                          <a:spcPct val="100000"/>
                        </a:lnSpc>
                        <a:spcBef>
                          <a:spcPts val="600"/>
                        </a:spcBef>
                      </a:pPr>
                      <a:r>
                        <a:rPr lang="en-US" sz="1800" b="1" spc="-5" dirty="0">
                          <a:solidFill>
                            <a:srgbClr val="FFFB00"/>
                          </a:solidFill>
                          <a:latin typeface="Calibri"/>
                          <a:cs typeface="Calibri"/>
                        </a:rPr>
                        <a:t>$150</a:t>
                      </a:r>
                      <a:endParaRPr sz="1800" dirty="0">
                        <a:latin typeface="Calibri"/>
                        <a:cs typeface="Calibri"/>
                      </a:endParaRPr>
                    </a:p>
                  </a:txBody>
                  <a:tcPr marL="0" marR="0" marT="76200" marB="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008264"/>
                    </a:solidFill>
                  </a:tcPr>
                </a:tc>
                <a:extLst>
                  <a:ext uri="{0D108BD9-81ED-4DB2-BD59-A6C34878D82A}">
                    <a16:rowId xmlns:a16="http://schemas.microsoft.com/office/drawing/2014/main" val="10004"/>
                  </a:ext>
                </a:extLst>
              </a:tr>
            </a:tbl>
          </a:graphicData>
        </a:graphic>
      </p:graphicFrame>
      <p:sp>
        <p:nvSpPr>
          <p:cNvPr id="7" name="Half Frame 6">
            <a:extLst>
              <a:ext uri="{FF2B5EF4-FFF2-40B4-BE49-F238E27FC236}">
                <a16:creationId xmlns:a16="http://schemas.microsoft.com/office/drawing/2014/main" id="{D663AE23-F1A5-4B9D-995B-6EA39753CBFC}"/>
              </a:ext>
            </a:extLst>
          </p:cNvPr>
          <p:cNvSpPr/>
          <p:nvPr/>
        </p:nvSpPr>
        <p:spPr>
          <a:xfrm flipH="1">
            <a:off x="8894944" y="2699670"/>
            <a:ext cx="250651" cy="374002"/>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x-none">
              <a:solidFill>
                <a:prstClr val="black"/>
              </a:solidFill>
            </a:endParaRPr>
          </a:p>
        </p:txBody>
      </p:sp>
      <p:sp>
        <p:nvSpPr>
          <p:cNvPr id="8" name="Half Frame 7">
            <a:extLst>
              <a:ext uri="{FF2B5EF4-FFF2-40B4-BE49-F238E27FC236}">
                <a16:creationId xmlns:a16="http://schemas.microsoft.com/office/drawing/2014/main" id="{EB76ADB7-46EB-4F3E-A9B2-42151F0942C9}"/>
              </a:ext>
            </a:extLst>
          </p:cNvPr>
          <p:cNvSpPr/>
          <p:nvPr/>
        </p:nvSpPr>
        <p:spPr>
          <a:xfrm rot="10800000" flipH="1">
            <a:off x="1369035" y="4939230"/>
            <a:ext cx="250651" cy="374002"/>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x-none">
              <a:solidFill>
                <a:prstClr val="black"/>
              </a:solidFill>
            </a:endParaRPr>
          </a:p>
        </p:txBody>
      </p:sp>
    </p:spTree>
    <p:extLst>
      <p:ext uri="{BB962C8B-B14F-4D97-AF65-F5344CB8AC3E}">
        <p14:creationId xmlns:p14="http://schemas.microsoft.com/office/powerpoint/2010/main" val="1728384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13420" y="410621"/>
            <a:ext cx="50302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TEAM BONUS (BINARY TREE)</a:t>
            </a:r>
          </a:p>
        </p:txBody>
      </p:sp>
      <p:sp>
        <p:nvSpPr>
          <p:cNvPr id="5" name="CustomShape 34"/>
          <p:cNvSpPr/>
          <p:nvPr/>
        </p:nvSpPr>
        <p:spPr>
          <a:xfrm>
            <a:off x="571920" y="184550"/>
            <a:ext cx="861840" cy="923040"/>
          </a:xfrm>
          <a:prstGeom prst="rect">
            <a:avLst/>
          </a:prstGeom>
          <a:ln>
            <a:solidFill>
              <a:srgbClr val="008264"/>
            </a:solidFill>
          </a:ln>
        </p:spPr>
        <p:style>
          <a:lnRef idx="2">
            <a:schemeClr val="dk1"/>
          </a:lnRef>
          <a:fillRef idx="1">
            <a:schemeClr val="lt1"/>
          </a:fillRef>
          <a:effectRef idx="0">
            <a:schemeClr val="dk1"/>
          </a:effectRef>
          <a:fontRef idx="minor"/>
        </p:style>
      </p:sp>
      <p:sp>
        <p:nvSpPr>
          <p:cNvPr id="6" name="CustomShape 35"/>
          <p:cNvSpPr/>
          <p:nvPr/>
        </p:nvSpPr>
        <p:spPr>
          <a:xfrm>
            <a:off x="546520" y="0"/>
            <a:ext cx="861840" cy="11890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defTabSz="457200"/>
            <a:r>
              <a:rPr lang="en-US" sz="7200" b="1" spc="-1" dirty="0">
                <a:solidFill>
                  <a:srgbClr val="F87102"/>
                </a:solidFill>
                <a:latin typeface="Calibri"/>
              </a:rPr>
              <a:t>4</a:t>
            </a:r>
            <a:endParaRPr lang="en-US" sz="7200" spc="-1" dirty="0">
              <a:solidFill>
                <a:srgbClr val="F87102"/>
              </a:solidFill>
            </a:endParaRPr>
          </a:p>
        </p:txBody>
      </p:sp>
      <p:sp>
        <p:nvSpPr>
          <p:cNvPr id="7" name="CustomShape 21"/>
          <p:cNvSpPr/>
          <p:nvPr/>
        </p:nvSpPr>
        <p:spPr>
          <a:xfrm>
            <a:off x="78480" y="1159920"/>
            <a:ext cx="9740520" cy="66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defTabSz="457200"/>
            <a:r>
              <a:rPr lang="en-US" sz="1900" spc="-1" dirty="0">
                <a:solidFill>
                  <a:srgbClr val="008264"/>
                </a:solidFill>
                <a:latin typeface="Calibri"/>
              </a:rPr>
              <a:t>Your personal Sales Organization is divided into two teams. Based on your Leadership Rank you may earn 10% of the </a:t>
            </a:r>
            <a:r>
              <a:rPr lang="en-US" sz="1900" b="1" spc="-1" dirty="0">
                <a:solidFill>
                  <a:srgbClr val="008264"/>
                </a:solidFill>
                <a:latin typeface="Calibri"/>
              </a:rPr>
              <a:t>Product Volume (PV</a:t>
            </a:r>
            <a:r>
              <a:rPr lang="en-US" sz="1900" spc="-1" dirty="0">
                <a:solidFill>
                  <a:srgbClr val="008264"/>
                </a:solidFill>
                <a:latin typeface="Calibri"/>
              </a:rPr>
              <a:t>) in your lesser team volume or “Pay” Team.</a:t>
            </a:r>
            <a:endParaRPr lang="en-US" sz="1900" spc="-1" dirty="0">
              <a:solidFill>
                <a:srgbClr val="008264"/>
              </a:solidFill>
            </a:endParaRPr>
          </a:p>
        </p:txBody>
      </p:sp>
      <p:pic>
        <p:nvPicPr>
          <p:cNvPr id="8" name="Picture 113"/>
          <p:cNvPicPr/>
          <p:nvPr/>
        </p:nvPicPr>
        <p:blipFill>
          <a:blip r:embed="rId3"/>
          <a:stretch/>
        </p:blipFill>
        <p:spPr>
          <a:xfrm>
            <a:off x="5260380" y="2581200"/>
            <a:ext cx="504360" cy="504360"/>
          </a:xfrm>
          <a:prstGeom prst="rect">
            <a:avLst/>
          </a:prstGeom>
          <a:ln w="9360">
            <a:noFill/>
          </a:ln>
        </p:spPr>
      </p:pic>
      <p:pic>
        <p:nvPicPr>
          <p:cNvPr id="9" name="Picture 114"/>
          <p:cNvPicPr/>
          <p:nvPr/>
        </p:nvPicPr>
        <p:blipFill>
          <a:blip r:embed="rId4"/>
          <a:stretch/>
        </p:blipFill>
        <p:spPr>
          <a:xfrm>
            <a:off x="2595300" y="3214080"/>
            <a:ext cx="388440" cy="388440"/>
          </a:xfrm>
          <a:prstGeom prst="rect">
            <a:avLst/>
          </a:prstGeom>
          <a:ln w="9360">
            <a:noFill/>
          </a:ln>
        </p:spPr>
      </p:pic>
      <p:pic>
        <p:nvPicPr>
          <p:cNvPr id="10" name="Picture 115"/>
          <p:cNvPicPr/>
          <p:nvPr/>
        </p:nvPicPr>
        <p:blipFill>
          <a:blip r:embed="rId5"/>
          <a:stretch/>
        </p:blipFill>
        <p:spPr>
          <a:xfrm>
            <a:off x="3228180" y="2566440"/>
            <a:ext cx="518040" cy="518040"/>
          </a:xfrm>
          <a:prstGeom prst="rect">
            <a:avLst/>
          </a:prstGeom>
          <a:ln w="9360">
            <a:noFill/>
          </a:ln>
        </p:spPr>
      </p:pic>
      <p:pic>
        <p:nvPicPr>
          <p:cNvPr id="11" name="Picture 116"/>
          <p:cNvPicPr/>
          <p:nvPr/>
        </p:nvPicPr>
        <p:blipFill>
          <a:blip r:embed="rId5"/>
          <a:stretch/>
        </p:blipFill>
        <p:spPr>
          <a:xfrm>
            <a:off x="5718300" y="3934800"/>
            <a:ext cx="317160" cy="317160"/>
          </a:xfrm>
          <a:prstGeom prst="rect">
            <a:avLst/>
          </a:prstGeom>
          <a:ln w="9360">
            <a:noFill/>
          </a:ln>
        </p:spPr>
      </p:pic>
      <p:pic>
        <p:nvPicPr>
          <p:cNvPr id="12" name="Picture 117"/>
          <p:cNvPicPr/>
          <p:nvPr/>
        </p:nvPicPr>
        <p:blipFill>
          <a:blip r:embed="rId4"/>
          <a:stretch/>
        </p:blipFill>
        <p:spPr>
          <a:xfrm>
            <a:off x="3582420" y="3214080"/>
            <a:ext cx="388440" cy="388440"/>
          </a:xfrm>
          <a:prstGeom prst="rect">
            <a:avLst/>
          </a:prstGeom>
          <a:ln w="9360">
            <a:noFill/>
          </a:ln>
        </p:spPr>
      </p:pic>
      <p:pic>
        <p:nvPicPr>
          <p:cNvPr id="13" name="Picture 118"/>
          <p:cNvPicPr/>
          <p:nvPr/>
        </p:nvPicPr>
        <p:blipFill>
          <a:blip r:embed="rId4"/>
          <a:stretch/>
        </p:blipFill>
        <p:spPr>
          <a:xfrm>
            <a:off x="5948700" y="3214080"/>
            <a:ext cx="317160" cy="317160"/>
          </a:xfrm>
          <a:prstGeom prst="rect">
            <a:avLst/>
          </a:prstGeom>
          <a:ln w="9360">
            <a:noFill/>
          </a:ln>
        </p:spPr>
      </p:pic>
      <p:sp>
        <p:nvSpPr>
          <p:cNvPr id="14" name="CustomShape 1"/>
          <p:cNvSpPr/>
          <p:nvPr/>
        </p:nvSpPr>
        <p:spPr>
          <a:xfrm flipH="1">
            <a:off x="3847020" y="2710080"/>
            <a:ext cx="272520" cy="14400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15" name="CustomShape 2"/>
          <p:cNvSpPr/>
          <p:nvPr/>
        </p:nvSpPr>
        <p:spPr>
          <a:xfrm>
            <a:off x="4892460" y="2689200"/>
            <a:ext cx="286920" cy="14400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16" name="CustomShape 3"/>
          <p:cNvSpPr/>
          <p:nvPr/>
        </p:nvSpPr>
        <p:spPr>
          <a:xfrm>
            <a:off x="3665220" y="3032280"/>
            <a:ext cx="169560" cy="1454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17" name="CustomShape 4"/>
          <p:cNvSpPr/>
          <p:nvPr/>
        </p:nvSpPr>
        <p:spPr>
          <a:xfrm>
            <a:off x="5718300" y="2998080"/>
            <a:ext cx="286920" cy="14400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18" name="CustomShape 5"/>
          <p:cNvSpPr/>
          <p:nvPr/>
        </p:nvSpPr>
        <p:spPr>
          <a:xfrm flipH="1">
            <a:off x="2983380" y="3068280"/>
            <a:ext cx="272520" cy="14400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19" name="CustomShape 6"/>
          <p:cNvSpPr/>
          <p:nvPr/>
        </p:nvSpPr>
        <p:spPr>
          <a:xfrm flipH="1">
            <a:off x="2460300" y="3646080"/>
            <a:ext cx="19980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20" name="CustomShape 7"/>
          <p:cNvSpPr/>
          <p:nvPr/>
        </p:nvSpPr>
        <p:spPr>
          <a:xfrm flipH="1">
            <a:off x="4847820" y="3619080"/>
            <a:ext cx="12816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21" name="CustomShape 8"/>
          <p:cNvSpPr/>
          <p:nvPr/>
        </p:nvSpPr>
        <p:spPr>
          <a:xfrm flipH="1">
            <a:off x="3611220" y="3646080"/>
            <a:ext cx="12816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22" name="CustomShape 9"/>
          <p:cNvSpPr/>
          <p:nvPr/>
        </p:nvSpPr>
        <p:spPr>
          <a:xfrm flipH="1">
            <a:off x="5923860" y="3603240"/>
            <a:ext cx="10044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23" name="CustomShape 10"/>
          <p:cNvSpPr/>
          <p:nvPr/>
        </p:nvSpPr>
        <p:spPr>
          <a:xfrm>
            <a:off x="6269460" y="3603240"/>
            <a:ext cx="15840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24" name="CustomShape 11"/>
          <p:cNvSpPr/>
          <p:nvPr/>
        </p:nvSpPr>
        <p:spPr>
          <a:xfrm>
            <a:off x="5191620" y="3646080"/>
            <a:ext cx="15840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25" name="CustomShape 12"/>
          <p:cNvSpPr/>
          <p:nvPr/>
        </p:nvSpPr>
        <p:spPr>
          <a:xfrm>
            <a:off x="2781780" y="3646080"/>
            <a:ext cx="15840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26" name="CustomShape 13"/>
          <p:cNvSpPr/>
          <p:nvPr/>
        </p:nvSpPr>
        <p:spPr>
          <a:xfrm>
            <a:off x="3925500" y="3646080"/>
            <a:ext cx="15840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pic>
        <p:nvPicPr>
          <p:cNvPr id="27" name="Picture 4"/>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p:blipFill>
        <p:spPr>
          <a:xfrm>
            <a:off x="2149260" y="3919680"/>
            <a:ext cx="286920" cy="286920"/>
          </a:xfrm>
          <a:prstGeom prst="rect">
            <a:avLst/>
          </a:prstGeom>
          <a:ln w="9360">
            <a:noFill/>
          </a:ln>
        </p:spPr>
      </p:pic>
      <p:pic>
        <p:nvPicPr>
          <p:cNvPr id="28" name="Picture 4"/>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p:blipFill>
        <p:spPr>
          <a:xfrm>
            <a:off x="2840460" y="3934800"/>
            <a:ext cx="286920" cy="286920"/>
          </a:xfrm>
          <a:prstGeom prst="rect">
            <a:avLst/>
          </a:prstGeom>
          <a:ln w="9360">
            <a:noFill/>
          </a:ln>
        </p:spPr>
      </p:pic>
      <p:pic>
        <p:nvPicPr>
          <p:cNvPr id="29" name="Picture 4"/>
          <p:cNvPicPr/>
          <p:nvPr/>
        </p:nvPicPr>
        <p:blipFill>
          <a:blip r:embed="rId8"/>
          <a:stretch/>
        </p:blipFill>
        <p:spPr>
          <a:xfrm>
            <a:off x="3956460" y="3934800"/>
            <a:ext cx="286920" cy="286920"/>
          </a:xfrm>
          <a:prstGeom prst="rect">
            <a:avLst/>
          </a:prstGeom>
          <a:ln w="9360">
            <a:noFill/>
          </a:ln>
        </p:spPr>
      </p:pic>
      <p:pic>
        <p:nvPicPr>
          <p:cNvPr id="30" name="Picture 4"/>
          <p:cNvPicPr/>
          <p:nvPr/>
        </p:nvPicPr>
        <p:blipFill>
          <a:blip r:embed="rId8"/>
          <a:stretch/>
        </p:blipFill>
        <p:spPr>
          <a:xfrm>
            <a:off x="5217180" y="3949920"/>
            <a:ext cx="286920" cy="286920"/>
          </a:xfrm>
          <a:prstGeom prst="rect">
            <a:avLst/>
          </a:prstGeom>
          <a:ln w="9360">
            <a:noFill/>
          </a:ln>
        </p:spPr>
      </p:pic>
      <p:pic>
        <p:nvPicPr>
          <p:cNvPr id="31" name="Picture 4"/>
          <p:cNvPicPr/>
          <p:nvPr/>
        </p:nvPicPr>
        <p:blipFill>
          <a:blip r:embed="rId9"/>
          <a:stretch/>
        </p:blipFill>
        <p:spPr>
          <a:xfrm>
            <a:off x="4912260" y="3223440"/>
            <a:ext cx="379080" cy="379080"/>
          </a:xfrm>
          <a:prstGeom prst="rect">
            <a:avLst/>
          </a:prstGeom>
          <a:ln w="9360">
            <a:noFill/>
          </a:ln>
        </p:spPr>
      </p:pic>
      <p:pic>
        <p:nvPicPr>
          <p:cNvPr id="32" name="Picture 4"/>
          <p:cNvPicPr/>
          <p:nvPr/>
        </p:nvPicPr>
        <p:blipFill>
          <a:blip r:embed="rId8"/>
          <a:stretch/>
        </p:blipFill>
        <p:spPr>
          <a:xfrm>
            <a:off x="6349020" y="3934800"/>
            <a:ext cx="286920" cy="286920"/>
          </a:xfrm>
          <a:prstGeom prst="rect">
            <a:avLst/>
          </a:prstGeom>
          <a:ln w="9360">
            <a:noFill/>
          </a:ln>
        </p:spPr>
      </p:pic>
      <p:sp>
        <p:nvSpPr>
          <p:cNvPr id="33" name="CustomShape 14"/>
          <p:cNvSpPr/>
          <p:nvPr/>
        </p:nvSpPr>
        <p:spPr>
          <a:xfrm>
            <a:off x="4597980" y="4222080"/>
            <a:ext cx="574200" cy="2275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defTabSz="457200">
              <a:spcBef>
                <a:spcPts val="451"/>
              </a:spcBef>
            </a:pPr>
            <a:r>
              <a:rPr lang="en-US" sz="900" b="1" spc="-1">
                <a:solidFill>
                  <a:srgbClr val="153357"/>
                </a:solidFill>
                <a:latin typeface="Trebuchet MS"/>
              </a:rPr>
              <a:t>David</a:t>
            </a:r>
            <a:endParaRPr lang="en-US" sz="900" spc="-1">
              <a:solidFill>
                <a:prstClr val="black"/>
              </a:solidFill>
            </a:endParaRPr>
          </a:p>
        </p:txBody>
      </p:sp>
      <p:sp>
        <p:nvSpPr>
          <p:cNvPr id="34" name="CustomShape 15"/>
          <p:cNvSpPr/>
          <p:nvPr/>
        </p:nvSpPr>
        <p:spPr>
          <a:xfrm>
            <a:off x="5094780" y="4222080"/>
            <a:ext cx="502920" cy="2275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defTabSz="457200">
              <a:spcBef>
                <a:spcPts val="451"/>
              </a:spcBef>
            </a:pPr>
            <a:r>
              <a:rPr lang="en-US" sz="900" b="1" spc="-1">
                <a:solidFill>
                  <a:srgbClr val="153357"/>
                </a:solidFill>
                <a:latin typeface="Trebuchet MS"/>
              </a:rPr>
              <a:t>Tony</a:t>
            </a:r>
            <a:endParaRPr lang="en-US" sz="900" spc="-1">
              <a:solidFill>
                <a:prstClr val="black"/>
              </a:solidFill>
            </a:endParaRPr>
          </a:p>
        </p:txBody>
      </p:sp>
      <p:sp>
        <p:nvSpPr>
          <p:cNvPr id="35" name="CustomShape 16"/>
          <p:cNvSpPr/>
          <p:nvPr/>
        </p:nvSpPr>
        <p:spPr>
          <a:xfrm>
            <a:off x="5609580" y="4222080"/>
            <a:ext cx="504360" cy="2275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defTabSz="457200">
              <a:spcBef>
                <a:spcPts val="451"/>
              </a:spcBef>
            </a:pPr>
            <a:r>
              <a:rPr lang="en-US" sz="900" b="1" spc="-1">
                <a:solidFill>
                  <a:srgbClr val="153357"/>
                </a:solidFill>
                <a:latin typeface="Trebuchet MS"/>
              </a:rPr>
              <a:t>John</a:t>
            </a:r>
            <a:endParaRPr lang="en-US" sz="900" spc="-1">
              <a:solidFill>
                <a:prstClr val="black"/>
              </a:solidFill>
            </a:endParaRPr>
          </a:p>
        </p:txBody>
      </p:sp>
      <p:sp>
        <p:nvSpPr>
          <p:cNvPr id="36" name="CustomShape 17"/>
          <p:cNvSpPr/>
          <p:nvPr/>
        </p:nvSpPr>
        <p:spPr>
          <a:xfrm>
            <a:off x="6269460" y="4222080"/>
            <a:ext cx="591840" cy="2275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defTabSz="457200">
              <a:spcBef>
                <a:spcPts val="451"/>
              </a:spcBef>
            </a:pPr>
            <a:r>
              <a:rPr lang="en-US" sz="900" b="1" spc="-1">
                <a:solidFill>
                  <a:srgbClr val="153357"/>
                </a:solidFill>
                <a:latin typeface="Trebuchet MS"/>
              </a:rPr>
              <a:t>Johny</a:t>
            </a:r>
            <a:endParaRPr lang="en-US" sz="900" spc="-1">
              <a:solidFill>
                <a:prstClr val="black"/>
              </a:solidFill>
            </a:endParaRPr>
          </a:p>
        </p:txBody>
      </p:sp>
      <p:sp>
        <p:nvSpPr>
          <p:cNvPr id="37" name="CustomShape 18"/>
          <p:cNvSpPr/>
          <p:nvPr/>
        </p:nvSpPr>
        <p:spPr>
          <a:xfrm>
            <a:off x="4784460" y="2235240"/>
            <a:ext cx="504360" cy="2275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spAutoFit/>
          </a:bodyPr>
          <a:lstStyle/>
          <a:p>
            <a:pPr defTabSz="457200">
              <a:spcBef>
                <a:spcPts val="451"/>
              </a:spcBef>
            </a:pPr>
            <a:r>
              <a:rPr lang="en-US" sz="900" b="1" spc="-1">
                <a:solidFill>
                  <a:srgbClr val="153357"/>
                </a:solidFill>
                <a:latin typeface="Trebuchet MS"/>
              </a:rPr>
              <a:t>YOU</a:t>
            </a:r>
            <a:endParaRPr lang="en-US" sz="900" spc="-1">
              <a:solidFill>
                <a:prstClr val="black"/>
              </a:solidFill>
            </a:endParaRPr>
          </a:p>
        </p:txBody>
      </p:sp>
      <p:sp>
        <p:nvSpPr>
          <p:cNvPr id="38" name="CustomShape 19"/>
          <p:cNvSpPr/>
          <p:nvPr/>
        </p:nvSpPr>
        <p:spPr>
          <a:xfrm flipH="1">
            <a:off x="5144100" y="2998080"/>
            <a:ext cx="20124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pic>
        <p:nvPicPr>
          <p:cNvPr id="39" name="Picture 117"/>
          <p:cNvPicPr/>
          <p:nvPr/>
        </p:nvPicPr>
        <p:blipFill>
          <a:blip r:embed="rId5"/>
          <a:stretch/>
        </p:blipFill>
        <p:spPr>
          <a:xfrm>
            <a:off x="4685460" y="3919320"/>
            <a:ext cx="317160" cy="317160"/>
          </a:xfrm>
          <a:prstGeom prst="rect">
            <a:avLst/>
          </a:prstGeom>
          <a:ln w="9360">
            <a:noFill/>
          </a:ln>
        </p:spPr>
      </p:pic>
      <p:pic>
        <p:nvPicPr>
          <p:cNvPr id="40" name="Picture 117"/>
          <p:cNvPicPr/>
          <p:nvPr/>
        </p:nvPicPr>
        <p:blipFill>
          <a:blip r:embed="rId5"/>
          <a:stretch/>
        </p:blipFill>
        <p:spPr>
          <a:xfrm>
            <a:off x="3422220" y="3919680"/>
            <a:ext cx="317160" cy="317160"/>
          </a:xfrm>
          <a:prstGeom prst="rect">
            <a:avLst/>
          </a:prstGeom>
          <a:ln w="9360">
            <a:noFill/>
          </a:ln>
        </p:spPr>
      </p:pic>
      <p:sp>
        <p:nvSpPr>
          <p:cNvPr id="41" name="CustomShape 20"/>
          <p:cNvSpPr/>
          <p:nvPr/>
        </p:nvSpPr>
        <p:spPr>
          <a:xfrm>
            <a:off x="7791540" y="2836080"/>
            <a:ext cx="1609200" cy="1688760"/>
          </a:xfrm>
          <a:prstGeom prst="upArrow">
            <a:avLst>
              <a:gd name="adj1" fmla="val 50000"/>
              <a:gd name="adj2" fmla="val 48196"/>
            </a:avLst>
          </a:prstGeom>
          <a:solidFill>
            <a:srgbClr val="008264"/>
          </a:solidFill>
          <a:ln>
            <a:noFill/>
          </a:ln>
          <a:effectLst>
            <a:innerShdw blurRad="63500" dist="50800" dir="16200000">
              <a:srgbClr val="000000">
                <a:alpha val="50000"/>
              </a:srgbClr>
            </a:innerShdw>
          </a:effectLst>
        </p:spPr>
        <p:style>
          <a:lnRef idx="2">
            <a:schemeClr val="accent6">
              <a:shade val="50000"/>
            </a:schemeClr>
          </a:lnRef>
          <a:fillRef idx="1">
            <a:schemeClr val="accent6"/>
          </a:fillRef>
          <a:effectRef idx="0">
            <a:schemeClr val="accent6"/>
          </a:effectRef>
          <a:fontRef idx="minor"/>
        </p:style>
        <p:txBody>
          <a:bodyPr lIns="90000" tIns="45000" rIns="90000" bIns="45000" anchor="ctr">
            <a:noAutofit/>
          </a:bodyPr>
          <a:lstStyle/>
          <a:p>
            <a:pPr algn="ctr" defTabSz="457200"/>
            <a:r>
              <a:rPr lang="en-US" sz="1400" spc="-1" dirty="0">
                <a:solidFill>
                  <a:srgbClr val="FFFFFF"/>
                </a:solidFill>
                <a:latin typeface="Calibri"/>
              </a:rPr>
              <a:t>You earn</a:t>
            </a:r>
            <a:endParaRPr lang="en-US" sz="1400" spc="-1" dirty="0">
              <a:solidFill>
                <a:prstClr val="black"/>
              </a:solidFill>
            </a:endParaRPr>
          </a:p>
          <a:p>
            <a:pPr algn="ctr" defTabSz="457200"/>
            <a:r>
              <a:rPr lang="en-US" sz="2400" b="1" spc="-1" dirty="0">
                <a:solidFill>
                  <a:srgbClr val="F87102"/>
                </a:solidFill>
                <a:latin typeface="Calibri"/>
              </a:rPr>
              <a:t>10%</a:t>
            </a:r>
            <a:endParaRPr lang="en-US" sz="2400" spc="-1" dirty="0">
              <a:solidFill>
                <a:srgbClr val="F87102"/>
              </a:solidFill>
            </a:endParaRPr>
          </a:p>
          <a:p>
            <a:pPr algn="ctr" defTabSz="457200"/>
            <a:r>
              <a:rPr lang="en-US" sz="1400" spc="-1" dirty="0">
                <a:solidFill>
                  <a:srgbClr val="FFFFFF"/>
                </a:solidFill>
                <a:latin typeface="Calibri"/>
              </a:rPr>
              <a:t>in your </a:t>
            </a:r>
            <a:r>
              <a:rPr lang="en-US" sz="2800" b="1" spc="-1" dirty="0">
                <a:solidFill>
                  <a:srgbClr val="FFFFFF"/>
                </a:solidFill>
                <a:latin typeface="Calibri"/>
              </a:rPr>
              <a:t>LTV</a:t>
            </a:r>
            <a:endParaRPr lang="en-US" sz="2800" spc="-1" dirty="0">
              <a:solidFill>
                <a:prstClr val="black"/>
              </a:solidFill>
            </a:endParaRPr>
          </a:p>
        </p:txBody>
      </p:sp>
      <p:pic>
        <p:nvPicPr>
          <p:cNvPr id="42" name="Picture 4"/>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p:blipFill>
        <p:spPr>
          <a:xfrm>
            <a:off x="1761180" y="4525200"/>
            <a:ext cx="286920" cy="286920"/>
          </a:xfrm>
          <a:prstGeom prst="rect">
            <a:avLst/>
          </a:prstGeom>
          <a:ln w="9360">
            <a:noFill/>
          </a:ln>
        </p:spPr>
      </p:pic>
      <p:pic>
        <p:nvPicPr>
          <p:cNvPr id="43" name="Picture 117"/>
          <p:cNvPicPr/>
          <p:nvPr/>
        </p:nvPicPr>
        <p:blipFill>
          <a:blip r:embed="rId5"/>
          <a:stretch/>
        </p:blipFill>
        <p:spPr>
          <a:xfrm>
            <a:off x="2302260" y="4522680"/>
            <a:ext cx="317160" cy="317160"/>
          </a:xfrm>
          <a:prstGeom prst="rect">
            <a:avLst/>
          </a:prstGeom>
          <a:ln w="9360">
            <a:noFill/>
          </a:ln>
        </p:spPr>
      </p:pic>
      <p:sp>
        <p:nvSpPr>
          <p:cNvPr id="44" name="CustomShape 24"/>
          <p:cNvSpPr/>
          <p:nvPr/>
        </p:nvSpPr>
        <p:spPr>
          <a:xfrm flipH="1">
            <a:off x="1991220" y="4215600"/>
            <a:ext cx="19980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45" name="CustomShape 25"/>
          <p:cNvSpPr/>
          <p:nvPr/>
        </p:nvSpPr>
        <p:spPr>
          <a:xfrm>
            <a:off x="2292900" y="4215600"/>
            <a:ext cx="15840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46" name="CustomShape 26"/>
          <p:cNvSpPr/>
          <p:nvPr/>
        </p:nvSpPr>
        <p:spPr>
          <a:xfrm flipH="1">
            <a:off x="2777820" y="4209120"/>
            <a:ext cx="19980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pic>
        <p:nvPicPr>
          <p:cNvPr id="47" name="Picture 117"/>
          <p:cNvPicPr/>
          <p:nvPr/>
        </p:nvPicPr>
        <p:blipFill>
          <a:blip r:embed="rId5"/>
          <a:stretch/>
        </p:blipFill>
        <p:spPr>
          <a:xfrm>
            <a:off x="2613300" y="4479840"/>
            <a:ext cx="317160" cy="317160"/>
          </a:xfrm>
          <a:prstGeom prst="rect">
            <a:avLst/>
          </a:prstGeom>
          <a:ln w="9360">
            <a:noFill/>
          </a:ln>
        </p:spPr>
      </p:pic>
      <p:sp>
        <p:nvSpPr>
          <p:cNvPr id="48" name="CustomShape 27"/>
          <p:cNvSpPr/>
          <p:nvPr/>
        </p:nvSpPr>
        <p:spPr>
          <a:xfrm>
            <a:off x="3069420" y="4222080"/>
            <a:ext cx="15840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pic>
        <p:nvPicPr>
          <p:cNvPr id="49" name="Picture 4"/>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p:blipFill>
        <p:spPr>
          <a:xfrm>
            <a:off x="3113700" y="4479840"/>
            <a:ext cx="286920" cy="286920"/>
          </a:xfrm>
          <a:prstGeom prst="rect">
            <a:avLst/>
          </a:prstGeom>
          <a:ln w="9360">
            <a:noFill/>
          </a:ln>
        </p:spPr>
      </p:pic>
      <p:pic>
        <p:nvPicPr>
          <p:cNvPr id="50" name="Picture 4"/>
          <p:cNvPicPr/>
          <p:nvPr/>
        </p:nvPicPr>
        <p:blipFill>
          <a:blip r:embed="rId8"/>
          <a:stretch/>
        </p:blipFill>
        <p:spPr>
          <a:xfrm>
            <a:off x="4120980" y="4467600"/>
            <a:ext cx="286920" cy="286920"/>
          </a:xfrm>
          <a:prstGeom prst="rect">
            <a:avLst/>
          </a:prstGeom>
          <a:ln w="9360">
            <a:noFill/>
          </a:ln>
        </p:spPr>
      </p:pic>
      <p:sp>
        <p:nvSpPr>
          <p:cNvPr id="51" name="CustomShape 28"/>
          <p:cNvSpPr/>
          <p:nvPr/>
        </p:nvSpPr>
        <p:spPr>
          <a:xfrm>
            <a:off x="4045740" y="4215600"/>
            <a:ext cx="158400" cy="215640"/>
          </a:xfrm>
          <a:custGeom>
            <a:avLst/>
            <a:gdLst/>
            <a:ahLst/>
            <a:cxnLst/>
            <a:rect l="l" t="t" r="r" b="b"/>
            <a:pathLst>
              <a:path w="21600" h="21600">
                <a:moveTo>
                  <a:pt x="0" y="0"/>
                </a:moveTo>
                <a:lnTo>
                  <a:pt x="21600" y="21600"/>
                </a:lnTo>
              </a:path>
            </a:pathLst>
          </a:custGeom>
          <a:noFill/>
          <a:ln w="9360">
            <a:solidFill>
              <a:schemeClr val="tx1"/>
            </a:solidFill>
            <a:round/>
          </a:ln>
        </p:spPr>
        <p:style>
          <a:lnRef idx="0">
            <a:scrgbClr r="0" g="0" b="0"/>
          </a:lnRef>
          <a:fillRef idx="0">
            <a:scrgbClr r="0" g="0" b="0"/>
          </a:fillRef>
          <a:effectRef idx="0">
            <a:scrgbClr r="0" g="0" b="0"/>
          </a:effectRef>
          <a:fontRef idx="minor"/>
        </p:style>
      </p:sp>
      <p:sp>
        <p:nvSpPr>
          <p:cNvPr id="52" name="Line 29"/>
          <p:cNvSpPr/>
          <p:nvPr/>
        </p:nvSpPr>
        <p:spPr>
          <a:xfrm>
            <a:off x="4466940" y="2998080"/>
            <a:ext cx="13680" cy="1987920"/>
          </a:xfrm>
          <a:prstGeom prst="line">
            <a:avLst/>
          </a:prstGeom>
          <a:ln/>
        </p:spPr>
        <p:style>
          <a:lnRef idx="1">
            <a:schemeClr val="accent1"/>
          </a:lnRef>
          <a:fillRef idx="0">
            <a:schemeClr val="accent1"/>
          </a:fillRef>
          <a:effectRef idx="0">
            <a:schemeClr val="accent1"/>
          </a:effectRef>
          <a:fontRef idx="minor"/>
        </p:style>
      </p:sp>
      <p:sp>
        <p:nvSpPr>
          <p:cNvPr id="53" name="CustomShape 30"/>
          <p:cNvSpPr/>
          <p:nvPr/>
        </p:nvSpPr>
        <p:spPr>
          <a:xfrm>
            <a:off x="1367700" y="2439720"/>
            <a:ext cx="262080" cy="2400120"/>
          </a:xfrm>
          <a:prstGeom prst="leftBrace">
            <a:avLst>
              <a:gd name="adj1" fmla="val 8333"/>
              <a:gd name="adj2" fmla="val 50000"/>
            </a:avLst>
          </a:prstGeom>
          <a:noFill/>
          <a:ln/>
        </p:spPr>
        <p:style>
          <a:lnRef idx="1">
            <a:schemeClr val="accent1"/>
          </a:lnRef>
          <a:fillRef idx="0">
            <a:schemeClr val="accent1"/>
          </a:fillRef>
          <a:effectRef idx="0">
            <a:schemeClr val="accent1"/>
          </a:effectRef>
          <a:fontRef idx="minor"/>
        </p:style>
      </p:sp>
      <p:sp>
        <p:nvSpPr>
          <p:cNvPr id="54" name="CustomShape 31"/>
          <p:cNvSpPr/>
          <p:nvPr/>
        </p:nvSpPr>
        <p:spPr>
          <a:xfrm>
            <a:off x="533580" y="3288600"/>
            <a:ext cx="818280" cy="943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defTabSz="457200"/>
            <a:r>
              <a:rPr lang="en-US" sz="2000" b="1" spc="-1">
                <a:solidFill>
                  <a:srgbClr val="000000"/>
                </a:solidFill>
                <a:latin typeface="Calibri"/>
              </a:rPr>
              <a:t>BTV</a:t>
            </a:r>
            <a:endParaRPr lang="en-US" sz="2000" spc="-1">
              <a:solidFill>
                <a:prstClr val="black"/>
              </a:solidFill>
            </a:endParaRPr>
          </a:p>
          <a:p>
            <a:pPr algn="ctr" defTabSz="457200"/>
            <a:r>
              <a:rPr lang="en-US" spc="-1">
                <a:solidFill>
                  <a:srgbClr val="000000"/>
                </a:solidFill>
                <a:latin typeface="Calibri"/>
              </a:rPr>
              <a:t>Bigger </a:t>
            </a:r>
            <a:endParaRPr lang="en-US" spc="-1">
              <a:solidFill>
                <a:prstClr val="black"/>
              </a:solidFill>
            </a:endParaRPr>
          </a:p>
          <a:p>
            <a:pPr algn="ctr" defTabSz="457200"/>
            <a:r>
              <a:rPr lang="en-US" spc="-1">
                <a:solidFill>
                  <a:srgbClr val="000000"/>
                </a:solidFill>
                <a:latin typeface="Calibri"/>
              </a:rPr>
              <a:t>team</a:t>
            </a:r>
            <a:endParaRPr lang="en-US" spc="-1">
              <a:solidFill>
                <a:prstClr val="black"/>
              </a:solidFill>
            </a:endParaRPr>
          </a:p>
        </p:txBody>
      </p:sp>
      <p:sp>
        <p:nvSpPr>
          <p:cNvPr id="55" name="CustomShape 32"/>
          <p:cNvSpPr/>
          <p:nvPr/>
        </p:nvSpPr>
        <p:spPr>
          <a:xfrm>
            <a:off x="6636300" y="2466000"/>
            <a:ext cx="228600" cy="2056320"/>
          </a:xfrm>
          <a:prstGeom prst="rightBrace">
            <a:avLst>
              <a:gd name="adj1" fmla="val 8333"/>
              <a:gd name="adj2" fmla="val 50000"/>
            </a:avLst>
          </a:prstGeom>
          <a:noFill/>
          <a:ln/>
        </p:spPr>
        <p:style>
          <a:lnRef idx="1">
            <a:schemeClr val="accent1"/>
          </a:lnRef>
          <a:fillRef idx="0">
            <a:schemeClr val="accent1"/>
          </a:fillRef>
          <a:effectRef idx="0">
            <a:schemeClr val="accent1"/>
          </a:effectRef>
          <a:fontRef idx="minor"/>
        </p:style>
      </p:sp>
      <p:sp>
        <p:nvSpPr>
          <p:cNvPr id="56" name="CustomShape 33"/>
          <p:cNvSpPr/>
          <p:nvPr/>
        </p:nvSpPr>
        <p:spPr>
          <a:xfrm>
            <a:off x="6748260" y="3237840"/>
            <a:ext cx="1120680" cy="1186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defTabSz="457200"/>
            <a:r>
              <a:rPr lang="en-US" sz="2400" b="1" spc="-1">
                <a:solidFill>
                  <a:srgbClr val="203214"/>
                </a:solidFill>
                <a:latin typeface="Calibri"/>
              </a:rPr>
              <a:t>LTV</a:t>
            </a:r>
            <a:endParaRPr lang="en-US" sz="2400" spc="-1">
              <a:solidFill>
                <a:prstClr val="black"/>
              </a:solidFill>
            </a:endParaRPr>
          </a:p>
          <a:p>
            <a:pPr algn="ctr" defTabSz="457200"/>
            <a:r>
              <a:rPr lang="en-US" sz="1600" spc="-1">
                <a:solidFill>
                  <a:srgbClr val="000000"/>
                </a:solidFill>
                <a:latin typeface="Calibri"/>
              </a:rPr>
              <a:t>Lesser</a:t>
            </a:r>
            <a:endParaRPr lang="en-US" sz="1600" spc="-1">
              <a:solidFill>
                <a:prstClr val="black"/>
              </a:solidFill>
            </a:endParaRPr>
          </a:p>
          <a:p>
            <a:pPr algn="ctr" defTabSz="457200"/>
            <a:r>
              <a:rPr lang="en-US" sz="1600" spc="-1">
                <a:solidFill>
                  <a:srgbClr val="000000"/>
                </a:solidFill>
                <a:latin typeface="Calibri"/>
              </a:rPr>
              <a:t>team </a:t>
            </a:r>
            <a:endParaRPr lang="en-US" sz="1600" spc="-1">
              <a:solidFill>
                <a:prstClr val="black"/>
              </a:solidFill>
            </a:endParaRPr>
          </a:p>
          <a:p>
            <a:pPr algn="ctr" defTabSz="457200"/>
            <a:r>
              <a:rPr lang="en-US" sz="1600" spc="-1">
                <a:solidFill>
                  <a:srgbClr val="000000"/>
                </a:solidFill>
                <a:latin typeface="Calibri"/>
              </a:rPr>
              <a:t>(Pay Team)</a:t>
            </a:r>
            <a:endParaRPr lang="en-US" sz="1600" spc="-1">
              <a:solidFill>
                <a:prstClr val="black"/>
              </a:solidFill>
            </a:endParaRPr>
          </a:p>
        </p:txBody>
      </p:sp>
      <p:sp>
        <p:nvSpPr>
          <p:cNvPr id="106" name="CustomShape 22"/>
          <p:cNvSpPr/>
          <p:nvPr/>
        </p:nvSpPr>
        <p:spPr>
          <a:xfrm>
            <a:off x="160920" y="5192280"/>
            <a:ext cx="94762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defTabSz="457200"/>
            <a:r>
              <a:rPr lang="en-US" spc="-1" dirty="0">
                <a:solidFill>
                  <a:srgbClr val="008264"/>
                </a:solidFill>
                <a:latin typeface="Calibri"/>
              </a:rPr>
              <a:t>To qualify for the TEAM Bonus, you must generate a minimum of 50PV every 4 weeks to be Commission Active, and enroll two people, one Commission Active person on your left and right.</a:t>
            </a:r>
            <a:endParaRPr lang="en-US" spc="-1" dirty="0">
              <a:solidFill>
                <a:srgbClr val="008264"/>
              </a:solidFill>
            </a:endParaRPr>
          </a:p>
        </p:txBody>
      </p:sp>
      <p:sp>
        <p:nvSpPr>
          <p:cNvPr id="107" name="CustomShape 36"/>
          <p:cNvSpPr/>
          <p:nvPr/>
        </p:nvSpPr>
        <p:spPr>
          <a:xfrm>
            <a:off x="2890728" y="5939574"/>
            <a:ext cx="3982029"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2400" b="1" spc="-1" dirty="0">
                <a:solidFill>
                  <a:srgbClr val="F87102"/>
                </a:solidFill>
                <a:latin typeface="Calibri"/>
              </a:rPr>
              <a:t>TEAM BONUS IS PAID WEEKLY</a:t>
            </a:r>
            <a:endParaRPr lang="en-US" sz="2400" spc="-1" dirty="0">
              <a:solidFill>
                <a:srgbClr val="F87102"/>
              </a:solidFill>
            </a:endParaRPr>
          </a:p>
        </p:txBody>
      </p:sp>
    </p:spTree>
    <p:extLst>
      <p:ext uri="{BB962C8B-B14F-4D97-AF65-F5344CB8AC3E}">
        <p14:creationId xmlns:p14="http://schemas.microsoft.com/office/powerpoint/2010/main" val="26256960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20" y="411171"/>
            <a:ext cx="45893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TEAM BONUS (EXAMPLE)</a:t>
            </a:r>
          </a:p>
        </p:txBody>
      </p:sp>
      <p:sp>
        <p:nvSpPr>
          <p:cNvPr id="4" name="CustomShape 1"/>
          <p:cNvSpPr/>
          <p:nvPr/>
        </p:nvSpPr>
        <p:spPr>
          <a:xfrm>
            <a:off x="6712620" y="4133860"/>
            <a:ext cx="2320560" cy="1742040"/>
          </a:xfrm>
          <a:prstGeom prst="rect">
            <a:avLst/>
          </a:prstGeom>
          <a:solidFill>
            <a:srgbClr val="F9F9F9"/>
          </a:solidFill>
          <a:ln/>
        </p:spPr>
        <p:style>
          <a:lnRef idx="2">
            <a:schemeClr val="accent2"/>
          </a:lnRef>
          <a:fillRef idx="1">
            <a:schemeClr val="lt1"/>
          </a:fillRef>
          <a:effectRef idx="0">
            <a:schemeClr val="accent2"/>
          </a:effectRef>
          <a:fontRef idx="minor"/>
        </p:style>
      </p:sp>
      <p:sp>
        <p:nvSpPr>
          <p:cNvPr id="5" name="Line 2"/>
          <p:cNvSpPr/>
          <p:nvPr/>
        </p:nvSpPr>
        <p:spPr>
          <a:xfrm>
            <a:off x="4500060" y="2576860"/>
            <a:ext cx="1236960" cy="2236320"/>
          </a:xfrm>
          <a:prstGeom prst="line">
            <a:avLst/>
          </a:prstGeom>
          <a:ln/>
        </p:spPr>
        <p:style>
          <a:lnRef idx="1">
            <a:schemeClr val="accent1"/>
          </a:lnRef>
          <a:fillRef idx="0">
            <a:schemeClr val="accent1"/>
          </a:fillRef>
          <a:effectRef idx="0">
            <a:schemeClr val="accent1"/>
          </a:effectRef>
          <a:fontRef idx="minor"/>
        </p:style>
      </p:sp>
      <p:sp>
        <p:nvSpPr>
          <p:cNvPr id="6" name="Line 3"/>
          <p:cNvSpPr/>
          <p:nvPr/>
        </p:nvSpPr>
        <p:spPr>
          <a:xfrm flipH="1">
            <a:off x="2114700" y="2576860"/>
            <a:ext cx="1896120" cy="223632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p:style>
      </p:sp>
      <p:sp>
        <p:nvSpPr>
          <p:cNvPr id="7" name="TextShape 4"/>
          <p:cNvSpPr txBox="1"/>
          <p:nvPr/>
        </p:nvSpPr>
        <p:spPr>
          <a:xfrm>
            <a:off x="1710420" y="1247380"/>
            <a:ext cx="5824080" cy="572400"/>
          </a:xfrm>
          <a:prstGeom prst="rect">
            <a:avLst/>
          </a:prstGeom>
          <a:noFill/>
          <a:ln>
            <a:noFill/>
          </a:ln>
        </p:spPr>
        <p:txBody>
          <a:bodyPr anchor="b">
            <a:noAutofit/>
          </a:bodyPr>
          <a:lstStyle/>
          <a:p>
            <a:pPr defTabSz="457200">
              <a:lnSpc>
                <a:spcPct val="90000"/>
              </a:lnSpc>
              <a:spcBef>
                <a:spcPts val="1001"/>
              </a:spcBef>
            </a:pPr>
            <a:r>
              <a:rPr lang="en-US" sz="2800" b="1" spc="-1">
                <a:solidFill>
                  <a:srgbClr val="000000"/>
                </a:solidFill>
                <a:latin typeface="Calibri"/>
              </a:rPr>
              <a:t>   Left (BTV)                   Right (LTV)</a:t>
            </a:r>
            <a:endParaRPr lang="en-US" sz="2800" spc="-1">
              <a:solidFill>
                <a:srgbClr val="000000"/>
              </a:solidFill>
              <a:latin typeface="Calibri"/>
            </a:endParaRPr>
          </a:p>
        </p:txBody>
      </p:sp>
      <p:pic>
        <p:nvPicPr>
          <p:cNvPr id="8" name="Picture 179"/>
          <p:cNvPicPr/>
          <p:nvPr/>
        </p:nvPicPr>
        <p:blipFill>
          <a:blip r:embed="rId3">
            <a:extLst>
              <a:ext uri="{BEBA8EAE-BF5A-486C-A8C5-ECC9F3942E4B}">
                <a14:imgProps xmlns:a14="http://schemas.microsoft.com/office/drawing/2010/main">
                  <a14:imgLayer>
                    <a14:imgEffect>
                      <a14:brightnessContrast bright="-40000" contrast="-20000"/>
                    </a14:imgEffect>
                  </a14:imgLayer>
                </a14:imgProps>
              </a:ext>
            </a:extLst>
          </a:blip>
          <a:stretch/>
        </p:blipFill>
        <p:spPr>
          <a:xfrm>
            <a:off x="3862140" y="1929940"/>
            <a:ext cx="849960" cy="849960"/>
          </a:xfrm>
          <a:prstGeom prst="rect">
            <a:avLst/>
          </a:prstGeom>
          <a:ln w="9360">
            <a:noFill/>
          </a:ln>
        </p:spPr>
      </p:pic>
      <p:pic>
        <p:nvPicPr>
          <p:cNvPr id="9" name="Picture 179"/>
          <p:cNvPicPr/>
          <p:nvPr/>
        </p:nvPicPr>
        <p:blipFill>
          <a:blip r:embed="rId3">
            <a:extLst>
              <a:ext uri="{BEBA8EAE-BF5A-486C-A8C5-ECC9F3942E4B}">
                <a14:imgProps xmlns:a14="http://schemas.microsoft.com/office/drawing/2010/main">
                  <a14:imgLayer>
                    <a14:imgEffect>
                      <a14:brightnessContrast bright="-40000" contrast="-20000"/>
                    </a14:imgEffect>
                  </a14:imgLayer>
                </a14:imgProps>
              </a:ext>
            </a:extLst>
          </a:blip>
          <a:stretch/>
        </p:blipFill>
        <p:spPr>
          <a:xfrm>
            <a:off x="3143220" y="2764420"/>
            <a:ext cx="678960" cy="678960"/>
          </a:xfrm>
          <a:prstGeom prst="rect">
            <a:avLst/>
          </a:prstGeom>
          <a:ln w="9360">
            <a:noFill/>
          </a:ln>
        </p:spPr>
      </p:pic>
      <p:pic>
        <p:nvPicPr>
          <p:cNvPr id="10" name="Picture 179"/>
          <p:cNvPicPr/>
          <p:nvPr/>
        </p:nvPicPr>
        <p:blipFill>
          <a:blip r:embed="rId3">
            <a:extLst>
              <a:ext uri="{BEBA8EAE-BF5A-486C-A8C5-ECC9F3942E4B}">
                <a14:imgProps xmlns:a14="http://schemas.microsoft.com/office/drawing/2010/main">
                  <a14:imgLayer>
                    <a14:imgEffect>
                      <a14:brightnessContrast bright="-40000" contrast="-20000"/>
                    </a14:imgEffect>
                  </a14:imgLayer>
                </a14:imgProps>
              </a:ext>
            </a:extLst>
          </a:blip>
          <a:stretch/>
        </p:blipFill>
        <p:spPr>
          <a:xfrm>
            <a:off x="2598900" y="3620140"/>
            <a:ext cx="729720" cy="729720"/>
          </a:xfrm>
          <a:prstGeom prst="rect">
            <a:avLst/>
          </a:prstGeom>
          <a:ln w="9360">
            <a:noFill/>
          </a:ln>
        </p:spPr>
      </p:pic>
      <p:pic>
        <p:nvPicPr>
          <p:cNvPr id="11" name="Picture 179"/>
          <p:cNvPicPr/>
          <p:nvPr/>
        </p:nvPicPr>
        <p:blipFill>
          <a:blip r:embed="rId3">
            <a:extLst>
              <a:ext uri="{BEBA8EAE-BF5A-486C-A8C5-ECC9F3942E4B}">
                <a14:imgProps xmlns:a14="http://schemas.microsoft.com/office/drawing/2010/main">
                  <a14:imgLayer>
                    <a14:imgEffect>
                      <a14:brightnessContrast bright="-40000" contrast="-20000"/>
                    </a14:imgEffect>
                  </a14:imgLayer>
                </a14:imgProps>
              </a:ext>
            </a:extLst>
          </a:blip>
          <a:stretch/>
        </p:blipFill>
        <p:spPr>
          <a:xfrm>
            <a:off x="1710420" y="4813540"/>
            <a:ext cx="808560" cy="808560"/>
          </a:xfrm>
          <a:prstGeom prst="rect">
            <a:avLst/>
          </a:prstGeom>
          <a:ln w="9360">
            <a:noFill/>
          </a:ln>
        </p:spPr>
      </p:pic>
      <p:pic>
        <p:nvPicPr>
          <p:cNvPr id="12" name="Picture 179"/>
          <p:cNvPicPr/>
          <p:nvPr/>
        </p:nvPicPr>
        <p:blipFill>
          <a:blip r:embed="rId3">
            <a:extLst>
              <a:ext uri="{BEBA8EAE-BF5A-486C-A8C5-ECC9F3942E4B}">
                <a14:imgProps xmlns:a14="http://schemas.microsoft.com/office/drawing/2010/main">
                  <a14:imgLayer>
                    <a14:imgEffect>
                      <a14:brightnessContrast bright="-40000" contrast="-20000"/>
                    </a14:imgEffect>
                  </a14:imgLayer>
                </a14:imgProps>
              </a:ext>
            </a:extLst>
          </a:blip>
          <a:stretch/>
        </p:blipFill>
        <p:spPr>
          <a:xfrm>
            <a:off x="4609140" y="2824180"/>
            <a:ext cx="734760" cy="734760"/>
          </a:xfrm>
          <a:prstGeom prst="rect">
            <a:avLst/>
          </a:prstGeom>
          <a:ln w="9360">
            <a:noFill/>
          </a:ln>
        </p:spPr>
      </p:pic>
      <p:pic>
        <p:nvPicPr>
          <p:cNvPr id="13" name="Picture 179"/>
          <p:cNvPicPr/>
          <p:nvPr/>
        </p:nvPicPr>
        <p:blipFill>
          <a:blip r:embed="rId3">
            <a:extLst>
              <a:ext uri="{BEBA8EAE-BF5A-486C-A8C5-ECC9F3942E4B}">
                <a14:imgProps xmlns:a14="http://schemas.microsoft.com/office/drawing/2010/main">
                  <a14:imgLayer>
                    <a14:imgEffect>
                      <a14:brightnessContrast bright="-40000" contrast="-20000"/>
                    </a14:imgEffect>
                  </a14:imgLayer>
                </a14:imgProps>
              </a:ext>
            </a:extLst>
          </a:blip>
          <a:stretch/>
        </p:blipFill>
        <p:spPr>
          <a:xfrm>
            <a:off x="5001900" y="3620140"/>
            <a:ext cx="734760" cy="734760"/>
          </a:xfrm>
          <a:prstGeom prst="rect">
            <a:avLst/>
          </a:prstGeom>
          <a:ln w="9360">
            <a:noFill/>
          </a:ln>
        </p:spPr>
      </p:pic>
      <p:pic>
        <p:nvPicPr>
          <p:cNvPr id="14" name="Picture 179"/>
          <p:cNvPicPr/>
          <p:nvPr/>
        </p:nvPicPr>
        <p:blipFill>
          <a:blip r:embed="rId3">
            <a:extLst>
              <a:ext uri="{BEBA8EAE-BF5A-486C-A8C5-ECC9F3942E4B}">
                <a14:imgProps xmlns:a14="http://schemas.microsoft.com/office/drawing/2010/main">
                  <a14:imgLayer>
                    <a14:imgEffect>
                      <a14:brightnessContrast bright="-40000" contrast="-20000"/>
                    </a14:imgEffect>
                  </a14:imgLayer>
                </a14:imgProps>
              </a:ext>
            </a:extLst>
          </a:blip>
          <a:stretch/>
        </p:blipFill>
        <p:spPr>
          <a:xfrm>
            <a:off x="5425620" y="4560100"/>
            <a:ext cx="734760" cy="734760"/>
          </a:xfrm>
          <a:prstGeom prst="rect">
            <a:avLst/>
          </a:prstGeom>
          <a:ln w="9360">
            <a:noFill/>
          </a:ln>
        </p:spPr>
      </p:pic>
      <p:sp>
        <p:nvSpPr>
          <p:cNvPr id="15" name="CustomShape 5"/>
          <p:cNvSpPr/>
          <p:nvPr/>
        </p:nvSpPr>
        <p:spPr>
          <a:xfrm>
            <a:off x="2385420" y="4245460"/>
            <a:ext cx="578160" cy="275040"/>
          </a:xfrm>
          <a:prstGeom prst="ellipse">
            <a:avLst/>
          </a:prstGeom>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16" name="CustomShape 6"/>
          <p:cNvSpPr/>
          <p:nvPr/>
        </p:nvSpPr>
        <p:spPr>
          <a:xfrm>
            <a:off x="1995540" y="4506460"/>
            <a:ext cx="603000" cy="246600"/>
          </a:xfrm>
          <a:prstGeom prst="ellipse">
            <a:avLst/>
          </a:prstGeom>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17" name="CustomShape 7"/>
          <p:cNvSpPr/>
          <p:nvPr/>
        </p:nvSpPr>
        <p:spPr>
          <a:xfrm>
            <a:off x="2894100" y="3370660"/>
            <a:ext cx="546480" cy="257760"/>
          </a:xfrm>
          <a:prstGeom prst="ellipse">
            <a:avLst/>
          </a:prstGeom>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18" name="CustomShape 8"/>
          <p:cNvSpPr/>
          <p:nvPr/>
        </p:nvSpPr>
        <p:spPr>
          <a:xfrm>
            <a:off x="3482700" y="2548780"/>
            <a:ext cx="569880" cy="275040"/>
          </a:xfrm>
          <a:prstGeom prst="ellipse">
            <a:avLst/>
          </a:prstGeom>
          <a:solidFill>
            <a:schemeClr val="accent6">
              <a:lumMod val="50000"/>
            </a:schemeClr>
          </a:solidFill>
          <a:ln/>
        </p:spPr>
        <p:style>
          <a:lnRef idx="2">
            <a:schemeClr val="accent1">
              <a:shade val="50000"/>
            </a:schemeClr>
          </a:lnRef>
          <a:fillRef idx="1">
            <a:schemeClr val="accent1"/>
          </a:fillRef>
          <a:effectRef idx="0">
            <a:schemeClr val="accent1"/>
          </a:effectRef>
          <a:fontRef idx="minor"/>
        </p:style>
      </p:sp>
      <p:sp>
        <p:nvSpPr>
          <p:cNvPr id="19" name="CustomShape 9"/>
          <p:cNvSpPr/>
          <p:nvPr/>
        </p:nvSpPr>
        <p:spPr>
          <a:xfrm>
            <a:off x="2385420" y="4231780"/>
            <a:ext cx="58572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defTabSz="457200"/>
            <a:r>
              <a:rPr lang="en-US" sz="1400" b="1" spc="-1">
                <a:solidFill>
                  <a:srgbClr val="FFF2CC"/>
                </a:solidFill>
                <a:latin typeface="Calibri"/>
              </a:rPr>
              <a:t>50PV</a:t>
            </a:r>
            <a:endParaRPr lang="en-US" sz="1400" spc="-1">
              <a:solidFill>
                <a:prstClr val="black"/>
              </a:solidFill>
            </a:endParaRPr>
          </a:p>
        </p:txBody>
      </p:sp>
      <p:sp>
        <p:nvSpPr>
          <p:cNvPr id="20" name="CustomShape 10"/>
          <p:cNvSpPr/>
          <p:nvPr/>
        </p:nvSpPr>
        <p:spPr>
          <a:xfrm>
            <a:off x="1989420" y="4475860"/>
            <a:ext cx="6505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1400" b="1" spc="-1">
                <a:solidFill>
                  <a:srgbClr val="FFF2CC"/>
                </a:solidFill>
                <a:latin typeface="Calibri"/>
              </a:rPr>
              <a:t>500PV</a:t>
            </a:r>
            <a:endParaRPr lang="en-US" sz="1400" spc="-1">
              <a:solidFill>
                <a:prstClr val="black"/>
              </a:solidFill>
            </a:endParaRPr>
          </a:p>
        </p:txBody>
      </p:sp>
      <p:sp>
        <p:nvSpPr>
          <p:cNvPr id="21" name="CustomShape 11"/>
          <p:cNvSpPr/>
          <p:nvPr/>
        </p:nvSpPr>
        <p:spPr>
          <a:xfrm>
            <a:off x="2854860" y="3345820"/>
            <a:ext cx="6505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1400" b="1" spc="-1">
                <a:solidFill>
                  <a:srgbClr val="FFF2CC"/>
                </a:solidFill>
                <a:latin typeface="Calibri"/>
              </a:rPr>
              <a:t>100PV</a:t>
            </a:r>
            <a:endParaRPr lang="en-US" sz="1400" spc="-1">
              <a:solidFill>
                <a:prstClr val="black"/>
              </a:solidFill>
            </a:endParaRPr>
          </a:p>
        </p:txBody>
      </p:sp>
      <p:sp>
        <p:nvSpPr>
          <p:cNvPr id="22" name="CustomShape 12"/>
          <p:cNvSpPr/>
          <p:nvPr/>
        </p:nvSpPr>
        <p:spPr>
          <a:xfrm>
            <a:off x="3429060" y="2532580"/>
            <a:ext cx="6505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1400" b="1" spc="-1">
                <a:solidFill>
                  <a:srgbClr val="FFF2CC"/>
                </a:solidFill>
                <a:latin typeface="Calibri"/>
              </a:rPr>
              <a:t>150PV</a:t>
            </a:r>
            <a:endParaRPr lang="en-US" sz="1400" spc="-1">
              <a:solidFill>
                <a:prstClr val="black"/>
              </a:solidFill>
            </a:endParaRPr>
          </a:p>
        </p:txBody>
      </p:sp>
      <p:sp>
        <p:nvSpPr>
          <p:cNvPr id="23" name="CustomShape 13"/>
          <p:cNvSpPr/>
          <p:nvPr/>
        </p:nvSpPr>
        <p:spPr>
          <a:xfrm>
            <a:off x="5376660" y="3101380"/>
            <a:ext cx="81648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1600" b="1" spc="-1">
                <a:solidFill>
                  <a:srgbClr val="385623"/>
                </a:solidFill>
                <a:latin typeface="Calibri"/>
              </a:rPr>
              <a:t>1000PV</a:t>
            </a:r>
            <a:endParaRPr lang="en-US" sz="1600" spc="-1">
              <a:solidFill>
                <a:prstClr val="black"/>
              </a:solidFill>
            </a:endParaRPr>
          </a:p>
        </p:txBody>
      </p:sp>
      <p:sp>
        <p:nvSpPr>
          <p:cNvPr id="24" name="CustomShape 14"/>
          <p:cNvSpPr/>
          <p:nvPr/>
        </p:nvSpPr>
        <p:spPr>
          <a:xfrm>
            <a:off x="5668620" y="3800500"/>
            <a:ext cx="81648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1600" b="1" spc="-1">
                <a:solidFill>
                  <a:srgbClr val="385623"/>
                </a:solidFill>
                <a:latin typeface="Calibri"/>
              </a:rPr>
              <a:t>1500PV</a:t>
            </a:r>
            <a:endParaRPr lang="en-US" sz="1600" spc="-1">
              <a:solidFill>
                <a:prstClr val="black"/>
              </a:solidFill>
            </a:endParaRPr>
          </a:p>
        </p:txBody>
      </p:sp>
      <p:sp>
        <p:nvSpPr>
          <p:cNvPr id="25" name="CustomShape 15"/>
          <p:cNvSpPr/>
          <p:nvPr/>
        </p:nvSpPr>
        <p:spPr>
          <a:xfrm>
            <a:off x="5991540" y="4783660"/>
            <a:ext cx="71460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1600" b="1" spc="-1">
                <a:solidFill>
                  <a:srgbClr val="385623"/>
                </a:solidFill>
                <a:latin typeface="Calibri"/>
              </a:rPr>
              <a:t>500PV</a:t>
            </a:r>
            <a:endParaRPr lang="en-US" sz="1600" spc="-1">
              <a:solidFill>
                <a:prstClr val="black"/>
              </a:solidFill>
            </a:endParaRPr>
          </a:p>
        </p:txBody>
      </p:sp>
      <p:sp>
        <p:nvSpPr>
          <p:cNvPr id="26" name="CustomShape 16"/>
          <p:cNvSpPr/>
          <p:nvPr/>
        </p:nvSpPr>
        <p:spPr>
          <a:xfrm>
            <a:off x="2553180" y="2959540"/>
            <a:ext cx="71460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1600" b="1" spc="-1">
                <a:solidFill>
                  <a:srgbClr val="385623"/>
                </a:solidFill>
                <a:latin typeface="Calibri"/>
              </a:rPr>
              <a:t>500PV</a:t>
            </a:r>
            <a:endParaRPr lang="en-US" sz="1600" spc="-1">
              <a:solidFill>
                <a:prstClr val="black"/>
              </a:solidFill>
            </a:endParaRPr>
          </a:p>
        </p:txBody>
      </p:sp>
      <p:sp>
        <p:nvSpPr>
          <p:cNvPr id="27" name="CustomShape 17"/>
          <p:cNvSpPr/>
          <p:nvPr/>
        </p:nvSpPr>
        <p:spPr>
          <a:xfrm>
            <a:off x="1866660" y="3795100"/>
            <a:ext cx="81648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1600" b="1" spc="-1">
                <a:solidFill>
                  <a:srgbClr val="385623"/>
                </a:solidFill>
                <a:latin typeface="Calibri"/>
              </a:rPr>
              <a:t>1000PV</a:t>
            </a:r>
            <a:endParaRPr lang="en-US" sz="1600" spc="-1">
              <a:solidFill>
                <a:prstClr val="black"/>
              </a:solidFill>
            </a:endParaRPr>
          </a:p>
        </p:txBody>
      </p:sp>
      <p:sp>
        <p:nvSpPr>
          <p:cNvPr id="28" name="CustomShape 18"/>
          <p:cNvSpPr/>
          <p:nvPr/>
        </p:nvSpPr>
        <p:spPr>
          <a:xfrm>
            <a:off x="1161060" y="5025220"/>
            <a:ext cx="81648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1600" b="1" spc="-1">
                <a:solidFill>
                  <a:srgbClr val="385623"/>
                </a:solidFill>
                <a:latin typeface="Calibri"/>
              </a:rPr>
              <a:t>1000PV</a:t>
            </a:r>
            <a:endParaRPr lang="en-US" sz="1600" spc="-1">
              <a:solidFill>
                <a:prstClr val="black"/>
              </a:solidFill>
            </a:endParaRPr>
          </a:p>
        </p:txBody>
      </p:sp>
      <p:sp>
        <p:nvSpPr>
          <p:cNvPr id="29" name="CustomShape 19"/>
          <p:cNvSpPr/>
          <p:nvPr/>
        </p:nvSpPr>
        <p:spPr>
          <a:xfrm>
            <a:off x="2251500" y="1690540"/>
            <a:ext cx="398808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2000" b="1" spc="-1">
                <a:solidFill>
                  <a:srgbClr val="843C0B"/>
                </a:solidFill>
                <a:latin typeface="Calibri"/>
              </a:rPr>
              <a:t>3300 PV                                     3000PV</a:t>
            </a:r>
            <a:endParaRPr lang="en-US" sz="2000" spc="-1">
              <a:solidFill>
                <a:prstClr val="black"/>
              </a:solidFill>
            </a:endParaRPr>
          </a:p>
        </p:txBody>
      </p:sp>
      <p:sp>
        <p:nvSpPr>
          <p:cNvPr id="30" name="CustomShape 20"/>
          <p:cNvSpPr/>
          <p:nvPr/>
        </p:nvSpPr>
        <p:spPr>
          <a:xfrm>
            <a:off x="1725540" y="1946860"/>
            <a:ext cx="204192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pc="-1">
                <a:solidFill>
                  <a:srgbClr val="000000"/>
                </a:solidFill>
                <a:latin typeface="Calibri"/>
              </a:rPr>
              <a:t>(including spill over)</a:t>
            </a:r>
            <a:endParaRPr lang="en-US" spc="-1">
              <a:solidFill>
                <a:prstClr val="black"/>
              </a:solidFill>
            </a:endParaRPr>
          </a:p>
          <a:p>
            <a:pPr defTabSz="457200"/>
            <a:endParaRPr lang="en-US" spc="-1">
              <a:solidFill>
                <a:prstClr val="black"/>
              </a:solidFill>
            </a:endParaRPr>
          </a:p>
        </p:txBody>
      </p:sp>
      <p:sp>
        <p:nvSpPr>
          <p:cNvPr id="31" name="CustomShape 23"/>
          <p:cNvSpPr/>
          <p:nvPr/>
        </p:nvSpPr>
        <p:spPr>
          <a:xfrm>
            <a:off x="6811260" y="4424380"/>
            <a:ext cx="419400" cy="230040"/>
          </a:xfrm>
          <a:prstGeom prst="ellipse">
            <a:avLst/>
          </a:prstGeom>
          <a:solidFill>
            <a:schemeClr val="accent6">
              <a:lumMod val="50000"/>
            </a:schemeClr>
          </a:solidFill>
          <a:ln>
            <a:solidFill>
              <a:srgbClr val="0070C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r>
              <a:rPr lang="en-US" spc="-1">
                <a:solidFill>
                  <a:srgbClr val="FFFFFF"/>
                </a:solidFill>
                <a:latin typeface="Calibri"/>
              </a:rPr>
              <a:t>    </a:t>
            </a:r>
            <a:endParaRPr lang="en-US" spc="-1">
              <a:solidFill>
                <a:prstClr val="black"/>
              </a:solidFill>
            </a:endParaRPr>
          </a:p>
        </p:txBody>
      </p:sp>
      <p:sp>
        <p:nvSpPr>
          <p:cNvPr id="32" name="CustomShape 24"/>
          <p:cNvSpPr/>
          <p:nvPr/>
        </p:nvSpPr>
        <p:spPr>
          <a:xfrm>
            <a:off x="7242180" y="4390900"/>
            <a:ext cx="177984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1600" b="1" spc="-1">
                <a:solidFill>
                  <a:srgbClr val="000000"/>
                </a:solidFill>
                <a:latin typeface="Calibri"/>
              </a:rPr>
              <a:t>= Spill over volume</a:t>
            </a:r>
            <a:endParaRPr lang="en-US" sz="1600" spc="-1">
              <a:solidFill>
                <a:prstClr val="black"/>
              </a:solidFill>
            </a:endParaRPr>
          </a:p>
        </p:txBody>
      </p:sp>
      <p:sp>
        <p:nvSpPr>
          <p:cNvPr id="33" name="CustomShape 25"/>
          <p:cNvSpPr/>
          <p:nvPr/>
        </p:nvSpPr>
        <p:spPr>
          <a:xfrm>
            <a:off x="6753300" y="4805260"/>
            <a:ext cx="2311920" cy="561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1500" b="1" spc="-1">
                <a:solidFill>
                  <a:srgbClr val="000000"/>
                </a:solidFill>
                <a:latin typeface="Calibri"/>
              </a:rPr>
              <a:t>LTV</a:t>
            </a:r>
            <a:r>
              <a:rPr lang="en-US" sz="1500" spc="-1">
                <a:solidFill>
                  <a:srgbClr val="000000"/>
                </a:solidFill>
                <a:latin typeface="Calibri"/>
              </a:rPr>
              <a:t> = </a:t>
            </a:r>
            <a:r>
              <a:rPr lang="en-US" sz="1600" spc="-1">
                <a:solidFill>
                  <a:srgbClr val="000000"/>
                </a:solidFill>
                <a:latin typeface="Calibri"/>
              </a:rPr>
              <a:t>Lesser Team Volume</a:t>
            </a:r>
            <a:endParaRPr lang="en-US" sz="1600" spc="-1">
              <a:solidFill>
                <a:prstClr val="black"/>
              </a:solidFill>
            </a:endParaRPr>
          </a:p>
          <a:p>
            <a:pPr defTabSz="457200"/>
            <a:r>
              <a:rPr lang="en-US" sz="1500" b="1" spc="-1">
                <a:solidFill>
                  <a:srgbClr val="000000"/>
                </a:solidFill>
                <a:latin typeface="Calibri"/>
              </a:rPr>
              <a:t>BTV</a:t>
            </a:r>
            <a:r>
              <a:rPr lang="en-US" sz="1500" spc="-1">
                <a:solidFill>
                  <a:srgbClr val="000000"/>
                </a:solidFill>
                <a:latin typeface="Calibri"/>
              </a:rPr>
              <a:t>= Bigger Team Volume</a:t>
            </a:r>
            <a:endParaRPr lang="en-US" sz="1500" spc="-1">
              <a:solidFill>
                <a:prstClr val="black"/>
              </a:solidFill>
            </a:endParaRPr>
          </a:p>
        </p:txBody>
      </p:sp>
      <p:sp>
        <p:nvSpPr>
          <p:cNvPr id="34" name="CustomShape 22"/>
          <p:cNvSpPr/>
          <p:nvPr/>
        </p:nvSpPr>
        <p:spPr>
          <a:xfrm>
            <a:off x="220494" y="6030240"/>
            <a:ext cx="5513217"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12700" defTabSz="457200">
              <a:spcBef>
                <a:spcPts val="100"/>
              </a:spcBef>
            </a:pPr>
            <a:r>
              <a:rPr lang="en-US" spc="-50" dirty="0">
                <a:solidFill>
                  <a:prstClr val="black"/>
                </a:solidFill>
                <a:latin typeface="Calibri"/>
                <a:cs typeface="Calibri"/>
              </a:rPr>
              <a:t>You </a:t>
            </a:r>
            <a:r>
              <a:rPr lang="en-US" spc="-10" dirty="0">
                <a:solidFill>
                  <a:prstClr val="black"/>
                </a:solidFill>
                <a:latin typeface="Calibri"/>
                <a:cs typeface="Calibri"/>
              </a:rPr>
              <a:t>would </a:t>
            </a:r>
            <a:r>
              <a:rPr lang="en-US" spc="-5" dirty="0">
                <a:solidFill>
                  <a:prstClr val="black"/>
                </a:solidFill>
                <a:latin typeface="Calibri"/>
                <a:cs typeface="Calibri"/>
              </a:rPr>
              <a:t>be paid </a:t>
            </a:r>
            <a:r>
              <a:rPr lang="en-US" dirty="0">
                <a:solidFill>
                  <a:prstClr val="black"/>
                </a:solidFill>
                <a:latin typeface="Calibri"/>
                <a:cs typeface="Calibri"/>
              </a:rPr>
              <a:t>10% </a:t>
            </a:r>
            <a:r>
              <a:rPr lang="en-US" spc="-5" dirty="0">
                <a:solidFill>
                  <a:prstClr val="black"/>
                </a:solidFill>
                <a:latin typeface="Calibri"/>
                <a:cs typeface="Calibri"/>
              </a:rPr>
              <a:t>of </a:t>
            </a:r>
            <a:r>
              <a:rPr lang="en-US" spc="-10" dirty="0">
                <a:solidFill>
                  <a:prstClr val="black"/>
                </a:solidFill>
                <a:latin typeface="Calibri"/>
                <a:cs typeface="Calibri"/>
              </a:rPr>
              <a:t>your </a:t>
            </a:r>
            <a:r>
              <a:rPr lang="en-US" spc="-50" dirty="0">
                <a:solidFill>
                  <a:prstClr val="black"/>
                </a:solidFill>
                <a:latin typeface="Calibri"/>
                <a:cs typeface="Calibri"/>
              </a:rPr>
              <a:t>LTV </a:t>
            </a:r>
            <a:r>
              <a:rPr lang="en-US" dirty="0">
                <a:solidFill>
                  <a:prstClr val="black"/>
                </a:solidFill>
                <a:latin typeface="Calibri"/>
                <a:cs typeface="Calibri"/>
              </a:rPr>
              <a:t>E.g. </a:t>
            </a:r>
            <a:r>
              <a:rPr lang="en-US" spc="-5" dirty="0">
                <a:solidFill>
                  <a:prstClr val="black"/>
                </a:solidFill>
                <a:latin typeface="Calibri"/>
                <a:cs typeface="Calibri"/>
              </a:rPr>
              <a:t>3,000 </a:t>
            </a:r>
            <a:r>
              <a:rPr lang="en-US" spc="-10" dirty="0">
                <a:solidFill>
                  <a:prstClr val="black"/>
                </a:solidFill>
                <a:latin typeface="Calibri"/>
                <a:cs typeface="Calibri"/>
              </a:rPr>
              <a:t>PV </a:t>
            </a:r>
            <a:r>
              <a:rPr lang="en-US" dirty="0">
                <a:solidFill>
                  <a:prstClr val="black"/>
                </a:solidFill>
                <a:latin typeface="Calibri"/>
                <a:cs typeface="Calibri"/>
              </a:rPr>
              <a:t>= </a:t>
            </a:r>
            <a:r>
              <a:rPr lang="en-US" b="1" dirty="0">
                <a:solidFill>
                  <a:prstClr val="black"/>
                </a:solidFill>
                <a:latin typeface="Calibri"/>
                <a:cs typeface="Calibri"/>
              </a:rPr>
              <a:t>$300</a:t>
            </a:r>
            <a:endParaRPr lang="en-US" dirty="0">
              <a:solidFill>
                <a:prstClr val="black"/>
              </a:solidFill>
              <a:latin typeface="Calibri"/>
              <a:cs typeface="Calibri"/>
            </a:endParaRPr>
          </a:p>
        </p:txBody>
      </p:sp>
    </p:spTree>
    <p:extLst>
      <p:ext uri="{BB962C8B-B14F-4D97-AF65-F5344CB8AC3E}">
        <p14:creationId xmlns:p14="http://schemas.microsoft.com/office/powerpoint/2010/main" val="18744876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9920" y="431902"/>
            <a:ext cx="63165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HOW TO ACHIEVE RANK</a:t>
            </a:r>
          </a:p>
        </p:txBody>
      </p:sp>
      <p:graphicFrame>
        <p:nvGraphicFramePr>
          <p:cNvPr id="5" name="Table 1"/>
          <p:cNvGraphicFramePr/>
          <p:nvPr>
            <p:extLst>
              <p:ext uri="{D42A27DB-BD31-4B8C-83A1-F6EECF244321}">
                <p14:modId xmlns:p14="http://schemas.microsoft.com/office/powerpoint/2010/main" val="2458849499"/>
              </p:ext>
            </p:extLst>
          </p:nvPr>
        </p:nvGraphicFramePr>
        <p:xfrm>
          <a:off x="249920" y="1267699"/>
          <a:ext cx="9372240" cy="4811400"/>
        </p:xfrm>
        <a:graphic>
          <a:graphicData uri="http://schemas.openxmlformats.org/drawingml/2006/table">
            <a:tbl>
              <a:tblPr/>
              <a:tblGrid>
                <a:gridCol w="2631600">
                  <a:extLst>
                    <a:ext uri="{9D8B030D-6E8A-4147-A177-3AD203B41FA5}">
                      <a16:colId xmlns:a16="http://schemas.microsoft.com/office/drawing/2014/main" val="20000"/>
                    </a:ext>
                  </a:extLst>
                </a:gridCol>
                <a:gridCol w="1002240">
                  <a:extLst>
                    <a:ext uri="{9D8B030D-6E8A-4147-A177-3AD203B41FA5}">
                      <a16:colId xmlns:a16="http://schemas.microsoft.com/office/drawing/2014/main" val="20001"/>
                    </a:ext>
                  </a:extLst>
                </a:gridCol>
                <a:gridCol w="245880">
                  <a:extLst>
                    <a:ext uri="{9D8B030D-6E8A-4147-A177-3AD203B41FA5}">
                      <a16:colId xmlns:a16="http://schemas.microsoft.com/office/drawing/2014/main" val="20002"/>
                    </a:ext>
                  </a:extLst>
                </a:gridCol>
                <a:gridCol w="1407600">
                  <a:extLst>
                    <a:ext uri="{9D8B030D-6E8A-4147-A177-3AD203B41FA5}">
                      <a16:colId xmlns:a16="http://schemas.microsoft.com/office/drawing/2014/main" val="20003"/>
                    </a:ext>
                  </a:extLst>
                </a:gridCol>
                <a:gridCol w="1443600">
                  <a:extLst>
                    <a:ext uri="{9D8B030D-6E8A-4147-A177-3AD203B41FA5}">
                      <a16:colId xmlns:a16="http://schemas.microsoft.com/office/drawing/2014/main" val="20004"/>
                    </a:ext>
                  </a:extLst>
                </a:gridCol>
                <a:gridCol w="2641320">
                  <a:extLst>
                    <a:ext uri="{9D8B030D-6E8A-4147-A177-3AD203B41FA5}">
                      <a16:colId xmlns:a16="http://schemas.microsoft.com/office/drawing/2014/main" val="20005"/>
                    </a:ext>
                  </a:extLst>
                </a:gridCol>
              </a:tblGrid>
              <a:tr h="493560">
                <a:tc>
                  <a:txBody>
                    <a:bodyPr/>
                    <a:lstStyle/>
                    <a:p>
                      <a:pPr algn="ctr">
                        <a:lnSpc>
                          <a:spcPct val="100000"/>
                        </a:lnSpc>
                      </a:pPr>
                      <a:r>
                        <a:rPr lang="en-US" sz="1400" b="1" strike="noStrike" spc="-1" dirty="0">
                          <a:solidFill>
                            <a:srgbClr val="000000"/>
                          </a:solidFill>
                          <a:latin typeface="Calibri"/>
                        </a:rPr>
                        <a:t>RANK</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a:txBody>
                    <a:bodyPr/>
                    <a:lstStyle/>
                    <a:p>
                      <a:pPr algn="ctr">
                        <a:lnSpc>
                          <a:spcPct val="100000"/>
                        </a:lnSpc>
                      </a:pPr>
                      <a:r>
                        <a:rPr lang="en-US" sz="1400" b="1" strike="noStrike" spc="-1">
                          <a:solidFill>
                            <a:srgbClr val="000000"/>
                          </a:solidFill>
                          <a:latin typeface="Calibri"/>
                        </a:rPr>
                        <a:t>LTV</a:t>
                      </a:r>
                      <a:endParaRPr lang="en-US" sz="1400" b="0" strike="noStrike" spc="-1">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D0CECE"/>
                    </a:solidFill>
                  </a:tcPr>
                </a:tc>
                <a:tc gridSpan="2">
                  <a:txBody>
                    <a:bodyPr/>
                    <a:lstStyle/>
                    <a:p>
                      <a:pPr algn="ctr">
                        <a:lnSpc>
                          <a:spcPct val="100000"/>
                        </a:lnSpc>
                      </a:pPr>
                      <a:r>
                        <a:rPr lang="en-US" sz="1400" b="1" strike="noStrike" spc="-1" dirty="0">
                          <a:solidFill>
                            <a:srgbClr val="000000"/>
                          </a:solidFill>
                          <a:latin typeface="Calibri"/>
                        </a:rPr>
                        <a:t>STV</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0CECE"/>
                    </a:solidFill>
                  </a:tcPr>
                </a:tc>
                <a:tc hMerge="1">
                  <a:txBody>
                    <a:bodyPr/>
                    <a:lstStyle/>
                    <a:p>
                      <a:endParaRPr lang="en-US"/>
                    </a:p>
                  </a:txBody>
                  <a:tcPr marL="90000" marR="90000">
                    <a:solidFill>
                      <a:srgbClr val="729FCF"/>
                    </a:solidFill>
                  </a:tcPr>
                </a:tc>
                <a:tc>
                  <a:txBody>
                    <a:bodyPr/>
                    <a:lstStyle/>
                    <a:p>
                      <a:pPr algn="ctr">
                        <a:lnSpc>
                          <a:spcPct val="100000"/>
                        </a:lnSpc>
                      </a:pPr>
                      <a:r>
                        <a:rPr lang="en-US" sz="1400" b="1" strike="noStrike" spc="-1">
                          <a:solidFill>
                            <a:srgbClr val="000000"/>
                          </a:solidFill>
                          <a:latin typeface="Calibri"/>
                        </a:rPr>
                        <a:t>Max STV/Leg</a:t>
                      </a:r>
                      <a:endParaRPr lang="en-US" sz="1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0CECE"/>
                    </a:solidFill>
                  </a:tcPr>
                </a:tc>
                <a:tc>
                  <a:txBody>
                    <a:bodyPr/>
                    <a:lstStyle/>
                    <a:p>
                      <a:pPr algn="ctr">
                        <a:lnSpc>
                          <a:spcPct val="100000"/>
                        </a:lnSpc>
                      </a:pPr>
                      <a:r>
                        <a:rPr lang="en-US" sz="1400" b="1" strike="noStrike" spc="-1">
                          <a:solidFill>
                            <a:srgbClr val="000000"/>
                          </a:solidFill>
                          <a:latin typeface="Calibri"/>
                        </a:rPr>
                        <a:t>Weekly Potential Income Range**</a:t>
                      </a:r>
                      <a:endParaRPr lang="en-US" sz="1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0CECE"/>
                    </a:solidFill>
                  </a:tcPr>
                </a:tc>
                <a:extLst>
                  <a:ext uri="{0D108BD9-81ED-4DB2-BD59-A6C34878D82A}">
                    <a16:rowId xmlns:a16="http://schemas.microsoft.com/office/drawing/2014/main" val="10000"/>
                  </a:ext>
                </a:extLst>
              </a:tr>
              <a:tr h="283680">
                <a:tc>
                  <a:txBody>
                    <a:bodyPr/>
                    <a:lstStyle/>
                    <a:p>
                      <a:pPr algn="ctr">
                        <a:lnSpc>
                          <a:spcPct val="100000"/>
                        </a:lnSpc>
                        <a:spcBef>
                          <a:spcPts val="270"/>
                        </a:spcBef>
                      </a:pPr>
                      <a:r>
                        <a:rPr sz="1400" b="1" dirty="0">
                          <a:latin typeface="Calibri"/>
                          <a:cs typeface="Calibri"/>
                        </a:rPr>
                        <a:t>IBO</a:t>
                      </a:r>
                      <a:endParaRPr sz="1400">
                        <a:latin typeface="Calibri"/>
                        <a:cs typeface="Calibri"/>
                      </a:endParaRPr>
                    </a:p>
                  </a:txBody>
                  <a:tcPr marL="0" marR="0" marT="34290" marB="0">
                    <a:lnL w="12240">
                      <a:solidFill>
                        <a:srgbClr val="000000"/>
                      </a:solidFill>
                    </a:lnL>
                    <a:lnR w="12240">
                      <a:solidFill>
                        <a:srgbClr val="000000"/>
                      </a:solidFill>
                    </a:lnR>
                    <a:lnT w="12240">
                      <a:solidFill>
                        <a:srgbClr val="000000"/>
                      </a:solidFill>
                    </a:lnT>
                    <a:lnB w="12240">
                      <a:solidFill>
                        <a:srgbClr val="000000"/>
                      </a:solidFill>
                    </a:lnB>
                    <a:noFill/>
                  </a:tcPr>
                </a:tc>
                <a:tc gridSpan="5">
                  <a:txBody>
                    <a:bodyPr/>
                    <a:lstStyle/>
                    <a:p>
                      <a:pPr algn="ctr">
                        <a:lnSpc>
                          <a:spcPct val="100000"/>
                        </a:lnSpc>
                        <a:spcBef>
                          <a:spcPts val="270"/>
                        </a:spcBef>
                      </a:pPr>
                      <a:r>
                        <a:rPr sz="1400" spc="-10" dirty="0">
                          <a:latin typeface="Calibri"/>
                          <a:cs typeface="Calibri"/>
                        </a:rPr>
                        <a:t>Retail </a:t>
                      </a:r>
                      <a:r>
                        <a:rPr sz="1400" spc="-5" dirty="0">
                          <a:latin typeface="Calibri"/>
                          <a:cs typeface="Calibri"/>
                        </a:rPr>
                        <a:t>Bonus, Sponsor Bonus, and </a:t>
                      </a:r>
                      <a:r>
                        <a:rPr sz="1400" spc="-10" dirty="0">
                          <a:latin typeface="Calibri"/>
                          <a:cs typeface="Calibri"/>
                        </a:rPr>
                        <a:t>Pack </a:t>
                      </a:r>
                      <a:r>
                        <a:rPr sz="1400" spc="-5" dirty="0">
                          <a:latin typeface="Calibri"/>
                          <a:cs typeface="Calibri"/>
                        </a:rPr>
                        <a:t>Bonus</a:t>
                      </a:r>
                      <a:endParaRPr sz="1400">
                        <a:latin typeface="Calibri"/>
                        <a:cs typeface="Calibri"/>
                      </a:endParaRPr>
                    </a:p>
                  </a:txBody>
                  <a:tcPr marL="0" marR="0" marT="34290"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hMerge="1">
                  <a:txBody>
                    <a:bodyPr/>
                    <a:lstStyle/>
                    <a:p>
                      <a:endParaRPr/>
                    </a:p>
                  </a:txBody>
                  <a:tcPr marL="0" marR="0" marT="0" marB="0">
                    <a:solidFill>
                      <a:srgbClr val="729FCF"/>
                    </a:solidFill>
                  </a:tcPr>
                </a:tc>
                <a:tc hMerge="1">
                  <a:txBody>
                    <a:bodyPr/>
                    <a:lstStyle/>
                    <a:p>
                      <a:endParaRPr/>
                    </a:p>
                  </a:txBody>
                  <a:tcPr marL="0" marR="0" marT="0" marB="0">
                    <a:solidFill>
                      <a:srgbClr val="729FCF"/>
                    </a:solidFill>
                  </a:tcPr>
                </a:tc>
                <a:tc hMerge="1">
                  <a:txBody>
                    <a:bodyPr/>
                    <a:lstStyle/>
                    <a:p>
                      <a:endParaRPr/>
                    </a:p>
                  </a:txBody>
                  <a:tcPr marL="0" marR="0" marT="0" marB="0">
                    <a:solidFill>
                      <a:srgbClr val="729FCF"/>
                    </a:solidFill>
                  </a:tcPr>
                </a:tc>
                <a:extLst>
                  <a:ext uri="{0D108BD9-81ED-4DB2-BD59-A6C34878D82A}">
                    <a16:rowId xmlns:a16="http://schemas.microsoft.com/office/drawing/2014/main" val="10001"/>
                  </a:ext>
                </a:extLst>
              </a:tr>
              <a:tr h="283680">
                <a:tc>
                  <a:txBody>
                    <a:bodyPr/>
                    <a:lstStyle/>
                    <a:p>
                      <a:pPr algn="ctr">
                        <a:lnSpc>
                          <a:spcPct val="100000"/>
                        </a:lnSpc>
                        <a:spcBef>
                          <a:spcPts val="270"/>
                        </a:spcBef>
                      </a:pPr>
                      <a:r>
                        <a:rPr sz="1400" b="1" spc="-5" dirty="0">
                          <a:latin typeface="Calibri"/>
                          <a:cs typeface="Calibri"/>
                        </a:rPr>
                        <a:t>BRONZE</a:t>
                      </a:r>
                      <a:endParaRPr sz="1400">
                        <a:latin typeface="Calibri"/>
                        <a:cs typeface="Calibri"/>
                      </a:endParaRPr>
                    </a:p>
                  </a:txBody>
                  <a:tcPr marL="0" marR="0" marT="34290"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373380">
                        <a:lnSpc>
                          <a:spcPct val="100000"/>
                        </a:lnSpc>
                        <a:spcBef>
                          <a:spcPts val="270"/>
                        </a:spcBef>
                      </a:pPr>
                      <a:r>
                        <a:rPr sz="1400" spc="-5" dirty="0">
                          <a:latin typeface="Calibri"/>
                          <a:cs typeface="Calibri"/>
                        </a:rPr>
                        <a:t>500</a:t>
                      </a:r>
                      <a:r>
                        <a:rPr sz="1400" spc="-10" dirty="0">
                          <a:latin typeface="Calibri"/>
                          <a:cs typeface="Calibri"/>
                        </a:rPr>
                        <a:t> PV</a:t>
                      </a:r>
                      <a:endParaRPr sz="1400">
                        <a:latin typeface="Calibri"/>
                        <a:cs typeface="Calibri"/>
                      </a:endParaRPr>
                    </a:p>
                  </a:txBody>
                  <a:tcPr marL="0" marR="0" marT="34290"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algn="ctr">
                        <a:lnSpc>
                          <a:spcPct val="100000"/>
                        </a:lnSpc>
                        <a:spcBef>
                          <a:spcPts val="270"/>
                        </a:spcBef>
                      </a:pPr>
                      <a:r>
                        <a:rPr sz="1400" dirty="0">
                          <a:latin typeface="Calibri"/>
                          <a:cs typeface="Calibri"/>
                        </a:rPr>
                        <a:t>-</a:t>
                      </a:r>
                      <a:endParaRPr sz="1400">
                        <a:latin typeface="Calibri"/>
                        <a:cs typeface="Calibri"/>
                      </a:endParaRPr>
                    </a:p>
                  </a:txBody>
                  <a:tcPr marL="0" marR="0" marT="34290"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spcBef>
                          <a:spcPts val="270"/>
                        </a:spcBef>
                      </a:pPr>
                      <a:r>
                        <a:rPr sz="1400" dirty="0">
                          <a:latin typeface="Calibri"/>
                          <a:cs typeface="Calibri"/>
                        </a:rPr>
                        <a:t>-</a:t>
                      </a:r>
                      <a:endParaRPr sz="1400">
                        <a:latin typeface="Calibri"/>
                        <a:cs typeface="Calibri"/>
                      </a:endParaRPr>
                    </a:p>
                  </a:txBody>
                  <a:tcPr marL="0" marR="0" marT="3429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$50- $1,000</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83680">
                <a:tc>
                  <a:txBody>
                    <a:bodyPr/>
                    <a:lstStyle/>
                    <a:p>
                      <a:pPr algn="ctr">
                        <a:lnSpc>
                          <a:spcPct val="100000"/>
                        </a:lnSpc>
                        <a:spcBef>
                          <a:spcPts val="275"/>
                        </a:spcBef>
                      </a:pPr>
                      <a:r>
                        <a:rPr sz="1400" b="1" spc="-25" dirty="0">
                          <a:latin typeface="Calibri"/>
                          <a:cs typeface="Calibri"/>
                        </a:rPr>
                        <a:t>SILVER</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327660">
                        <a:lnSpc>
                          <a:spcPct val="100000"/>
                        </a:lnSpc>
                        <a:spcBef>
                          <a:spcPts val="275"/>
                        </a:spcBef>
                      </a:pPr>
                      <a:r>
                        <a:rPr sz="1400" spc="-5" dirty="0">
                          <a:latin typeface="Calibri"/>
                          <a:cs typeface="Calibri"/>
                        </a:rPr>
                        <a:t>1500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marL="635" algn="ctr">
                        <a:lnSpc>
                          <a:spcPct val="100000"/>
                        </a:lnSpc>
                        <a:spcBef>
                          <a:spcPts val="275"/>
                        </a:spcBef>
                      </a:pPr>
                      <a:r>
                        <a:rPr sz="1400" spc="-5" dirty="0">
                          <a:latin typeface="Calibri"/>
                          <a:cs typeface="Calibri"/>
                        </a:rPr>
                        <a:t>2000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905" algn="ctr">
                        <a:lnSpc>
                          <a:spcPct val="100000"/>
                        </a:lnSpc>
                        <a:spcBef>
                          <a:spcPts val="275"/>
                        </a:spcBef>
                      </a:pPr>
                      <a:r>
                        <a:rPr sz="1400" spc="-5" dirty="0">
                          <a:latin typeface="Calibri"/>
                          <a:cs typeface="Calibri"/>
                        </a:rPr>
                        <a:t>1500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a:solidFill>
                            <a:srgbClr val="1E2F13"/>
                          </a:solidFill>
                          <a:latin typeface="Calibri"/>
                        </a:rPr>
                        <a:t>$150 - $1,000</a:t>
                      </a:r>
                      <a:endParaRPr lang="en-US" sz="1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83680">
                <a:tc>
                  <a:txBody>
                    <a:bodyPr/>
                    <a:lstStyle/>
                    <a:p>
                      <a:pPr algn="ctr">
                        <a:lnSpc>
                          <a:spcPct val="100000"/>
                        </a:lnSpc>
                        <a:spcBef>
                          <a:spcPts val="275"/>
                        </a:spcBef>
                      </a:pPr>
                      <a:r>
                        <a:rPr sz="1400" b="1" spc="-5" dirty="0">
                          <a:latin typeface="Calibri"/>
                          <a:cs typeface="Calibri"/>
                        </a:rPr>
                        <a:t>GOLD</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327660">
                        <a:lnSpc>
                          <a:spcPct val="100000"/>
                        </a:lnSpc>
                        <a:spcBef>
                          <a:spcPts val="275"/>
                        </a:spcBef>
                      </a:pPr>
                      <a:r>
                        <a:rPr sz="1400" spc="-5" dirty="0">
                          <a:latin typeface="Calibri"/>
                          <a:cs typeface="Calibri"/>
                        </a:rPr>
                        <a:t>3000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marL="635" algn="ctr">
                        <a:lnSpc>
                          <a:spcPct val="100000"/>
                        </a:lnSpc>
                        <a:spcBef>
                          <a:spcPts val="275"/>
                        </a:spcBef>
                      </a:pPr>
                      <a:r>
                        <a:rPr sz="1400" spc="-5" dirty="0">
                          <a:latin typeface="Calibri"/>
                          <a:cs typeface="Calibri"/>
                        </a:rPr>
                        <a:t>4000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905" algn="ctr">
                        <a:lnSpc>
                          <a:spcPct val="100000"/>
                        </a:lnSpc>
                        <a:spcBef>
                          <a:spcPts val="275"/>
                        </a:spcBef>
                      </a:pPr>
                      <a:r>
                        <a:rPr sz="1400" spc="-5" dirty="0">
                          <a:latin typeface="Calibri"/>
                          <a:cs typeface="Calibri"/>
                        </a:rPr>
                        <a:t>3000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$300- $1,500</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283680">
                <a:tc>
                  <a:txBody>
                    <a:bodyPr/>
                    <a:lstStyle/>
                    <a:p>
                      <a:pPr algn="ctr">
                        <a:lnSpc>
                          <a:spcPct val="100000"/>
                        </a:lnSpc>
                        <a:spcBef>
                          <a:spcPts val="275"/>
                        </a:spcBef>
                      </a:pPr>
                      <a:r>
                        <a:rPr sz="1400" b="1" spc="-20" dirty="0">
                          <a:latin typeface="Calibri"/>
                          <a:cs typeface="Calibri"/>
                        </a:rPr>
                        <a:t>PLATINUM</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304800">
                        <a:lnSpc>
                          <a:spcPct val="100000"/>
                        </a:lnSpc>
                        <a:spcBef>
                          <a:spcPts val="275"/>
                        </a:spcBef>
                      </a:pPr>
                      <a:r>
                        <a:rPr sz="1400" spc="-5" dirty="0">
                          <a:latin typeface="Calibri"/>
                          <a:cs typeface="Calibri"/>
                        </a:rPr>
                        <a:t>5,000</a:t>
                      </a:r>
                      <a:r>
                        <a:rPr sz="1400" spc="5"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algn="ctr">
                        <a:lnSpc>
                          <a:spcPct val="100000"/>
                        </a:lnSpc>
                        <a:spcBef>
                          <a:spcPts val="275"/>
                        </a:spcBef>
                      </a:pPr>
                      <a:r>
                        <a:rPr sz="1400" spc="-5" dirty="0">
                          <a:latin typeface="Calibri"/>
                          <a:cs typeface="Calibri"/>
                        </a:rPr>
                        <a:t>7,000</a:t>
                      </a:r>
                      <a:r>
                        <a:rPr sz="1400" spc="5"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635" algn="ctr">
                        <a:lnSpc>
                          <a:spcPct val="100000"/>
                        </a:lnSpc>
                        <a:spcBef>
                          <a:spcPts val="275"/>
                        </a:spcBef>
                      </a:pPr>
                      <a:r>
                        <a:rPr sz="1400" spc="-5" dirty="0">
                          <a:latin typeface="Calibri"/>
                          <a:cs typeface="Calibri"/>
                        </a:rPr>
                        <a:t>5,000</a:t>
                      </a:r>
                      <a:r>
                        <a:rPr sz="1400" spc="5"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$500- $3,000</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283680">
                <a:tc>
                  <a:txBody>
                    <a:bodyPr/>
                    <a:lstStyle/>
                    <a:p>
                      <a:pPr algn="ctr">
                        <a:lnSpc>
                          <a:spcPct val="100000"/>
                        </a:lnSpc>
                        <a:spcBef>
                          <a:spcPts val="275"/>
                        </a:spcBef>
                      </a:pPr>
                      <a:r>
                        <a:rPr sz="1400" b="1" spc="-5" dirty="0">
                          <a:latin typeface="Calibri"/>
                          <a:cs typeface="Calibri"/>
                        </a:rPr>
                        <a:t>SAPPHIRE</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304800">
                        <a:lnSpc>
                          <a:spcPct val="100000"/>
                        </a:lnSpc>
                        <a:spcBef>
                          <a:spcPts val="275"/>
                        </a:spcBef>
                      </a:pPr>
                      <a:r>
                        <a:rPr sz="1400" spc="-5" dirty="0">
                          <a:latin typeface="Calibri"/>
                          <a:cs typeface="Calibri"/>
                        </a:rPr>
                        <a:t>7,500</a:t>
                      </a:r>
                      <a:r>
                        <a:rPr sz="1400" spc="5"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marL="635" algn="ctr">
                        <a:lnSpc>
                          <a:spcPct val="100000"/>
                        </a:lnSpc>
                        <a:spcBef>
                          <a:spcPts val="275"/>
                        </a:spcBef>
                      </a:pPr>
                      <a:r>
                        <a:rPr sz="1400" spc="-5" dirty="0">
                          <a:latin typeface="Calibri"/>
                          <a:cs typeface="Calibri"/>
                        </a:rPr>
                        <a:t>10,500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635" algn="ctr">
                        <a:lnSpc>
                          <a:spcPct val="100000"/>
                        </a:lnSpc>
                        <a:spcBef>
                          <a:spcPts val="275"/>
                        </a:spcBef>
                      </a:pPr>
                      <a:r>
                        <a:rPr sz="1400" spc="-5" dirty="0">
                          <a:latin typeface="Calibri"/>
                          <a:cs typeface="Calibri"/>
                        </a:rPr>
                        <a:t>7,000</a:t>
                      </a:r>
                      <a:r>
                        <a:rPr sz="1400" spc="5"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$750 - $4,000</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r h="283680">
                <a:tc>
                  <a:txBody>
                    <a:bodyPr/>
                    <a:lstStyle/>
                    <a:p>
                      <a:pPr algn="ctr">
                        <a:lnSpc>
                          <a:spcPct val="100000"/>
                        </a:lnSpc>
                        <a:spcBef>
                          <a:spcPts val="275"/>
                        </a:spcBef>
                      </a:pPr>
                      <a:r>
                        <a:rPr sz="1400" b="1" spc="-15" dirty="0">
                          <a:latin typeface="Calibri"/>
                          <a:cs typeface="Calibri"/>
                        </a:rPr>
                        <a:t>RUBY</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260985">
                        <a:lnSpc>
                          <a:spcPct val="100000"/>
                        </a:lnSpc>
                        <a:spcBef>
                          <a:spcPts val="275"/>
                        </a:spcBef>
                      </a:pPr>
                      <a:r>
                        <a:rPr sz="1400" spc="-5" dirty="0">
                          <a:latin typeface="Calibri"/>
                          <a:cs typeface="Calibri"/>
                        </a:rPr>
                        <a:t>10,000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marL="635" algn="ctr">
                        <a:lnSpc>
                          <a:spcPct val="100000"/>
                        </a:lnSpc>
                        <a:spcBef>
                          <a:spcPts val="275"/>
                        </a:spcBef>
                      </a:pPr>
                      <a:r>
                        <a:rPr sz="1400" spc="-5" dirty="0">
                          <a:latin typeface="Calibri"/>
                          <a:cs typeface="Calibri"/>
                        </a:rPr>
                        <a:t>15, </a:t>
                      </a:r>
                      <a:r>
                        <a:rPr sz="1400" dirty="0">
                          <a:latin typeface="Calibri"/>
                          <a:cs typeface="Calibri"/>
                        </a:rPr>
                        <a:t>000</a:t>
                      </a:r>
                      <a:r>
                        <a:rPr sz="1400" spc="-2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905" algn="ctr">
                        <a:lnSpc>
                          <a:spcPct val="100000"/>
                        </a:lnSpc>
                        <a:spcBef>
                          <a:spcPts val="275"/>
                        </a:spcBef>
                      </a:pPr>
                      <a:r>
                        <a:rPr sz="1400" spc="-5" dirty="0">
                          <a:latin typeface="Calibri"/>
                          <a:cs typeface="Calibri"/>
                        </a:rPr>
                        <a:t>10,000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$1,000 - $6,000</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7"/>
                  </a:ext>
                </a:extLst>
              </a:tr>
              <a:tr h="283680">
                <a:tc>
                  <a:txBody>
                    <a:bodyPr/>
                    <a:lstStyle/>
                    <a:p>
                      <a:pPr algn="ctr">
                        <a:lnSpc>
                          <a:spcPct val="100000"/>
                        </a:lnSpc>
                        <a:spcBef>
                          <a:spcPts val="275"/>
                        </a:spcBef>
                      </a:pPr>
                      <a:r>
                        <a:rPr sz="1400" b="1" dirty="0">
                          <a:latin typeface="Calibri"/>
                          <a:cs typeface="Calibri"/>
                        </a:rPr>
                        <a:t>EMERALD</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260985">
                        <a:lnSpc>
                          <a:spcPct val="100000"/>
                        </a:lnSpc>
                        <a:spcBef>
                          <a:spcPts val="275"/>
                        </a:spcBef>
                      </a:pPr>
                      <a:r>
                        <a:rPr sz="1400" spc="-5" dirty="0">
                          <a:latin typeface="Calibri"/>
                          <a:cs typeface="Calibri"/>
                        </a:rPr>
                        <a:t>15,000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marL="635" algn="ctr">
                        <a:lnSpc>
                          <a:spcPct val="100000"/>
                        </a:lnSpc>
                        <a:spcBef>
                          <a:spcPts val="275"/>
                        </a:spcBef>
                      </a:pPr>
                      <a:r>
                        <a:rPr sz="1400" spc="-5" dirty="0">
                          <a:latin typeface="Calibri"/>
                          <a:cs typeface="Calibri"/>
                        </a:rPr>
                        <a:t>20,000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905" algn="ctr">
                        <a:lnSpc>
                          <a:spcPct val="100000"/>
                        </a:lnSpc>
                        <a:spcBef>
                          <a:spcPts val="275"/>
                        </a:spcBef>
                      </a:pPr>
                      <a:r>
                        <a:rPr sz="1400" spc="-5" dirty="0">
                          <a:latin typeface="Calibri"/>
                          <a:cs typeface="Calibri"/>
                        </a:rPr>
                        <a:t>13,000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$1,500 - $8,000</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8"/>
                  </a:ext>
                </a:extLst>
              </a:tr>
              <a:tr h="283680">
                <a:tc>
                  <a:txBody>
                    <a:bodyPr/>
                    <a:lstStyle/>
                    <a:p>
                      <a:pPr algn="ctr">
                        <a:lnSpc>
                          <a:spcPct val="100000"/>
                        </a:lnSpc>
                        <a:spcBef>
                          <a:spcPts val="275"/>
                        </a:spcBef>
                      </a:pPr>
                      <a:r>
                        <a:rPr sz="1400" b="1" spc="-5" dirty="0">
                          <a:latin typeface="Calibri"/>
                          <a:cs typeface="Calibri"/>
                        </a:rPr>
                        <a:t>DIAMOND</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260985">
                        <a:lnSpc>
                          <a:spcPct val="100000"/>
                        </a:lnSpc>
                        <a:spcBef>
                          <a:spcPts val="275"/>
                        </a:spcBef>
                      </a:pPr>
                      <a:r>
                        <a:rPr sz="1400" spc="-5" dirty="0">
                          <a:latin typeface="Calibri"/>
                          <a:cs typeface="Calibri"/>
                        </a:rPr>
                        <a:t>20,000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marL="635" algn="ctr">
                        <a:lnSpc>
                          <a:spcPct val="100000"/>
                        </a:lnSpc>
                        <a:spcBef>
                          <a:spcPts val="275"/>
                        </a:spcBef>
                      </a:pPr>
                      <a:r>
                        <a:rPr sz="1400" spc="-5" dirty="0">
                          <a:latin typeface="Calibri"/>
                          <a:cs typeface="Calibri"/>
                        </a:rPr>
                        <a:t>35,000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905" algn="ctr">
                        <a:lnSpc>
                          <a:spcPct val="100000"/>
                        </a:lnSpc>
                        <a:spcBef>
                          <a:spcPts val="275"/>
                        </a:spcBef>
                      </a:pPr>
                      <a:r>
                        <a:rPr sz="1400" spc="-5" dirty="0">
                          <a:latin typeface="Calibri"/>
                          <a:cs typeface="Calibri"/>
                        </a:rPr>
                        <a:t>15,000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$2,000 - $12,500</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9"/>
                  </a:ext>
                </a:extLst>
              </a:tr>
              <a:tr h="283680">
                <a:tc>
                  <a:txBody>
                    <a:bodyPr/>
                    <a:lstStyle/>
                    <a:p>
                      <a:pPr algn="ctr">
                        <a:lnSpc>
                          <a:spcPct val="100000"/>
                        </a:lnSpc>
                        <a:spcBef>
                          <a:spcPts val="275"/>
                        </a:spcBef>
                      </a:pPr>
                      <a:r>
                        <a:rPr sz="1400" b="1" spc="-15" dirty="0">
                          <a:latin typeface="Calibri"/>
                          <a:cs typeface="Calibri"/>
                        </a:rPr>
                        <a:t>BLUE </a:t>
                      </a:r>
                      <a:r>
                        <a:rPr sz="1400" b="1" spc="-5" dirty="0">
                          <a:latin typeface="Calibri"/>
                          <a:cs typeface="Calibri"/>
                        </a:rPr>
                        <a:t>DIAMOND</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260985">
                        <a:lnSpc>
                          <a:spcPct val="100000"/>
                        </a:lnSpc>
                        <a:spcBef>
                          <a:spcPts val="275"/>
                        </a:spcBef>
                      </a:pPr>
                      <a:r>
                        <a:rPr sz="1400" spc="-5" dirty="0">
                          <a:latin typeface="Calibri"/>
                          <a:cs typeface="Calibri"/>
                        </a:rPr>
                        <a:t>30,000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marL="635" algn="ctr">
                        <a:lnSpc>
                          <a:spcPct val="100000"/>
                        </a:lnSpc>
                        <a:spcBef>
                          <a:spcPts val="275"/>
                        </a:spcBef>
                      </a:pPr>
                      <a:r>
                        <a:rPr sz="1400" spc="-5" dirty="0">
                          <a:latin typeface="Calibri"/>
                          <a:cs typeface="Calibri"/>
                        </a:rPr>
                        <a:t>50,000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905" algn="ctr">
                        <a:lnSpc>
                          <a:spcPct val="100000"/>
                        </a:lnSpc>
                        <a:spcBef>
                          <a:spcPts val="275"/>
                        </a:spcBef>
                      </a:pPr>
                      <a:r>
                        <a:rPr sz="1400" spc="-5" dirty="0">
                          <a:latin typeface="Calibri"/>
                          <a:cs typeface="Calibri"/>
                        </a:rPr>
                        <a:t>20,000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$3,000 - $25,000</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10"/>
                  </a:ext>
                </a:extLst>
              </a:tr>
              <a:tr h="309240">
                <a:tc>
                  <a:txBody>
                    <a:bodyPr/>
                    <a:lstStyle/>
                    <a:p>
                      <a:pPr algn="ctr">
                        <a:lnSpc>
                          <a:spcPct val="100000"/>
                        </a:lnSpc>
                        <a:spcBef>
                          <a:spcPts val="275"/>
                        </a:spcBef>
                      </a:pPr>
                      <a:r>
                        <a:rPr sz="1400" b="1" spc="-5" dirty="0">
                          <a:latin typeface="Calibri"/>
                          <a:cs typeface="Calibri"/>
                        </a:rPr>
                        <a:t>PRESIDENTIAL BLACK</a:t>
                      </a:r>
                      <a:r>
                        <a:rPr sz="1400" b="1" spc="-55" dirty="0">
                          <a:latin typeface="Calibri"/>
                          <a:cs typeface="Calibri"/>
                        </a:rPr>
                        <a:t> </a:t>
                      </a:r>
                      <a:r>
                        <a:rPr sz="1400" b="1" spc="-5" dirty="0">
                          <a:latin typeface="Calibri"/>
                          <a:cs typeface="Calibri"/>
                        </a:rPr>
                        <a:t>DIAMOND</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260985">
                        <a:lnSpc>
                          <a:spcPct val="100000"/>
                        </a:lnSpc>
                        <a:spcBef>
                          <a:spcPts val="275"/>
                        </a:spcBef>
                      </a:pPr>
                      <a:r>
                        <a:rPr sz="1400" spc="-5" dirty="0">
                          <a:latin typeface="Calibri"/>
                          <a:cs typeface="Calibri"/>
                        </a:rPr>
                        <a:t>30,000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marL="635" algn="ctr">
                        <a:lnSpc>
                          <a:spcPct val="100000"/>
                        </a:lnSpc>
                        <a:spcBef>
                          <a:spcPts val="275"/>
                        </a:spcBef>
                      </a:pPr>
                      <a:r>
                        <a:rPr sz="1400" spc="-5" dirty="0">
                          <a:latin typeface="Calibri"/>
                          <a:cs typeface="Calibri"/>
                        </a:rPr>
                        <a:t>75,000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905" algn="ctr">
                        <a:lnSpc>
                          <a:spcPct val="100000"/>
                        </a:lnSpc>
                        <a:spcBef>
                          <a:spcPts val="275"/>
                        </a:spcBef>
                      </a:pPr>
                      <a:r>
                        <a:rPr sz="1400" spc="-5" dirty="0">
                          <a:latin typeface="Calibri"/>
                          <a:cs typeface="Calibri"/>
                        </a:rPr>
                        <a:t>25,000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$3,000  - UNLIMITED</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11"/>
                  </a:ext>
                </a:extLst>
              </a:tr>
              <a:tr h="335160">
                <a:tc>
                  <a:txBody>
                    <a:bodyPr/>
                    <a:lstStyle/>
                    <a:p>
                      <a:pPr algn="ctr">
                        <a:lnSpc>
                          <a:spcPct val="100000"/>
                        </a:lnSpc>
                        <a:spcBef>
                          <a:spcPts val="275"/>
                        </a:spcBef>
                      </a:pPr>
                      <a:r>
                        <a:rPr sz="1400" b="1" dirty="0">
                          <a:latin typeface="Calibri"/>
                          <a:cs typeface="Calibri"/>
                        </a:rPr>
                        <a:t>CHAIRMAN </a:t>
                      </a:r>
                      <a:r>
                        <a:rPr sz="1400" b="1" spc="-5" dirty="0">
                          <a:latin typeface="Calibri"/>
                          <a:cs typeface="Calibri"/>
                        </a:rPr>
                        <a:t>BLACK</a:t>
                      </a:r>
                      <a:r>
                        <a:rPr sz="1400" b="1" spc="-65" dirty="0">
                          <a:latin typeface="Calibri"/>
                          <a:cs typeface="Calibri"/>
                        </a:rPr>
                        <a:t> </a:t>
                      </a:r>
                      <a:r>
                        <a:rPr sz="1400" b="1" spc="-5" dirty="0">
                          <a:latin typeface="Calibri"/>
                          <a:cs typeface="Calibri"/>
                        </a:rPr>
                        <a:t>DIAMOND</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260985">
                        <a:lnSpc>
                          <a:spcPct val="100000"/>
                        </a:lnSpc>
                        <a:spcBef>
                          <a:spcPts val="275"/>
                        </a:spcBef>
                      </a:pPr>
                      <a:r>
                        <a:rPr sz="1400" spc="-5" dirty="0">
                          <a:latin typeface="Calibri"/>
                          <a:cs typeface="Calibri"/>
                        </a:rPr>
                        <a:t>30,000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algn="ctr">
                        <a:lnSpc>
                          <a:spcPct val="100000"/>
                        </a:lnSpc>
                        <a:spcBef>
                          <a:spcPts val="275"/>
                        </a:spcBef>
                      </a:pPr>
                      <a:r>
                        <a:rPr sz="1400" spc="-5" dirty="0">
                          <a:latin typeface="Calibri"/>
                          <a:cs typeface="Calibri"/>
                        </a:rPr>
                        <a:t>150,000</a:t>
                      </a:r>
                      <a:r>
                        <a:rPr sz="1400" spc="5"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1905" algn="ctr">
                        <a:lnSpc>
                          <a:spcPct val="100000"/>
                        </a:lnSpc>
                        <a:spcBef>
                          <a:spcPts val="275"/>
                        </a:spcBef>
                      </a:pPr>
                      <a:r>
                        <a:rPr sz="1400" spc="-5" dirty="0">
                          <a:latin typeface="Calibri"/>
                          <a:cs typeface="Calibri"/>
                        </a:rPr>
                        <a:t>50,000</a:t>
                      </a:r>
                      <a:r>
                        <a:rPr sz="1400"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$3,000  - UNLIMITED</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12"/>
                  </a:ext>
                </a:extLst>
              </a:tr>
              <a:tr h="317160">
                <a:tc>
                  <a:txBody>
                    <a:bodyPr/>
                    <a:lstStyle/>
                    <a:p>
                      <a:pPr algn="ctr">
                        <a:lnSpc>
                          <a:spcPct val="100000"/>
                        </a:lnSpc>
                        <a:spcBef>
                          <a:spcPts val="275"/>
                        </a:spcBef>
                      </a:pPr>
                      <a:r>
                        <a:rPr sz="1400" b="1" spc="-5" dirty="0">
                          <a:latin typeface="Calibri"/>
                          <a:cs typeface="Calibri"/>
                        </a:rPr>
                        <a:t>AMBASSADOR BLACK</a:t>
                      </a:r>
                      <a:r>
                        <a:rPr sz="1400" b="1" spc="-60" dirty="0">
                          <a:latin typeface="Calibri"/>
                          <a:cs typeface="Calibri"/>
                        </a:rPr>
                        <a:t> </a:t>
                      </a:r>
                      <a:r>
                        <a:rPr sz="1400" b="1" spc="-5" dirty="0">
                          <a:latin typeface="Calibri"/>
                          <a:cs typeface="Calibri"/>
                        </a:rPr>
                        <a:t>DIAMOND</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260985">
                        <a:lnSpc>
                          <a:spcPct val="100000"/>
                        </a:lnSpc>
                        <a:spcBef>
                          <a:spcPts val="275"/>
                        </a:spcBef>
                      </a:pPr>
                      <a:r>
                        <a:rPr sz="1400" spc="-5" dirty="0">
                          <a:latin typeface="Calibri"/>
                          <a:cs typeface="Calibri"/>
                        </a:rPr>
                        <a:t>30,000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algn="ctr">
                        <a:lnSpc>
                          <a:spcPct val="100000"/>
                        </a:lnSpc>
                        <a:spcBef>
                          <a:spcPts val="275"/>
                        </a:spcBef>
                      </a:pPr>
                      <a:r>
                        <a:rPr sz="1400" spc="-5" dirty="0">
                          <a:latin typeface="Calibri"/>
                          <a:cs typeface="Calibri"/>
                        </a:rPr>
                        <a:t>300,000</a:t>
                      </a:r>
                      <a:r>
                        <a:rPr sz="1400" spc="5"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635" algn="ctr">
                        <a:lnSpc>
                          <a:spcPct val="100000"/>
                        </a:lnSpc>
                        <a:spcBef>
                          <a:spcPts val="275"/>
                        </a:spcBef>
                      </a:pPr>
                      <a:r>
                        <a:rPr sz="1400" spc="-5" dirty="0">
                          <a:latin typeface="Calibri"/>
                          <a:cs typeface="Calibri"/>
                        </a:rPr>
                        <a:t>100,000</a:t>
                      </a:r>
                      <a:r>
                        <a:rPr sz="1400" spc="5" dirty="0">
                          <a:latin typeface="Calibri"/>
                          <a:cs typeface="Calibri"/>
                        </a:rPr>
                        <a:t> </a:t>
                      </a:r>
                      <a:r>
                        <a:rPr sz="1400" spc="-10" dirty="0">
                          <a:latin typeface="Calibri"/>
                          <a:cs typeface="Calibri"/>
                        </a:rPr>
                        <a:t>PV</a:t>
                      </a:r>
                      <a:endParaRPr sz="1400">
                        <a:latin typeface="Calibri"/>
                        <a:cs typeface="Calibri"/>
                      </a:endParaRPr>
                    </a:p>
                  </a:txBody>
                  <a:tcPr marL="0" marR="0" marT="34925"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$3,000  - UNLIMITED</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13"/>
                  </a:ext>
                </a:extLst>
              </a:tr>
              <a:tr h="284760">
                <a:tc>
                  <a:txBody>
                    <a:bodyPr/>
                    <a:lstStyle/>
                    <a:p>
                      <a:pPr algn="ctr">
                        <a:lnSpc>
                          <a:spcPct val="100000"/>
                        </a:lnSpc>
                        <a:spcBef>
                          <a:spcPts val="280"/>
                        </a:spcBef>
                      </a:pPr>
                      <a:r>
                        <a:rPr sz="1400" b="1" spc="-5" dirty="0">
                          <a:latin typeface="Calibri"/>
                          <a:cs typeface="Calibri"/>
                        </a:rPr>
                        <a:t>CROWN</a:t>
                      </a:r>
                      <a:r>
                        <a:rPr sz="1400" b="1" spc="-30" dirty="0">
                          <a:latin typeface="Calibri"/>
                          <a:cs typeface="Calibri"/>
                        </a:rPr>
                        <a:t> </a:t>
                      </a:r>
                      <a:r>
                        <a:rPr sz="1400" b="1" spc="-5" dirty="0">
                          <a:latin typeface="Calibri"/>
                          <a:cs typeface="Calibri"/>
                        </a:rPr>
                        <a:t>DIAMOND</a:t>
                      </a:r>
                      <a:endParaRPr sz="1400">
                        <a:latin typeface="Calibri"/>
                        <a:cs typeface="Calibri"/>
                      </a:endParaRPr>
                    </a:p>
                  </a:txBody>
                  <a:tcPr marL="0" marR="0" marT="35560" marB="0">
                    <a:lnL w="12240">
                      <a:solidFill>
                        <a:srgbClr val="000000"/>
                      </a:solidFill>
                    </a:lnL>
                    <a:lnR w="12240">
                      <a:solidFill>
                        <a:srgbClr val="000000"/>
                      </a:solidFill>
                    </a:lnR>
                    <a:lnT w="12240">
                      <a:solidFill>
                        <a:srgbClr val="000000"/>
                      </a:solidFill>
                    </a:lnT>
                    <a:lnB w="12240">
                      <a:solidFill>
                        <a:srgbClr val="000000"/>
                      </a:solidFill>
                    </a:lnB>
                    <a:noFill/>
                  </a:tcPr>
                </a:tc>
                <a:tc gridSpan="2">
                  <a:txBody>
                    <a:bodyPr/>
                    <a:lstStyle/>
                    <a:p>
                      <a:pPr marL="260985">
                        <a:lnSpc>
                          <a:spcPct val="100000"/>
                        </a:lnSpc>
                        <a:spcBef>
                          <a:spcPts val="280"/>
                        </a:spcBef>
                      </a:pPr>
                      <a:r>
                        <a:rPr sz="1400" spc="-5" dirty="0">
                          <a:latin typeface="Calibri"/>
                          <a:cs typeface="Calibri"/>
                        </a:rPr>
                        <a:t>30,000 </a:t>
                      </a:r>
                      <a:r>
                        <a:rPr sz="1400" spc="-10" dirty="0">
                          <a:latin typeface="Calibri"/>
                          <a:cs typeface="Calibri"/>
                        </a:rPr>
                        <a:t>PV</a:t>
                      </a:r>
                      <a:endParaRPr sz="1400">
                        <a:latin typeface="Calibri"/>
                        <a:cs typeface="Calibri"/>
                      </a:endParaRPr>
                    </a:p>
                  </a:txBody>
                  <a:tcPr marL="0" marR="0" marT="35560" marB="0">
                    <a:lnL w="12240">
                      <a:solidFill>
                        <a:srgbClr val="000000"/>
                      </a:solidFill>
                    </a:lnL>
                    <a:lnR w="12240">
                      <a:solidFill>
                        <a:srgbClr val="000000"/>
                      </a:solidFill>
                    </a:lnR>
                    <a:lnT w="12240">
                      <a:solidFill>
                        <a:srgbClr val="000000"/>
                      </a:solidFill>
                    </a:lnT>
                    <a:lnB w="12240">
                      <a:solidFill>
                        <a:srgbClr val="000000"/>
                      </a:solidFill>
                    </a:lnB>
                    <a:noFill/>
                  </a:tcPr>
                </a:tc>
                <a:tc hMerge="1">
                  <a:txBody>
                    <a:bodyPr/>
                    <a:lstStyle/>
                    <a:p>
                      <a:endParaRPr/>
                    </a:p>
                  </a:txBody>
                  <a:tcPr marL="0" marR="0" marT="0" marB="0">
                    <a:solidFill>
                      <a:srgbClr val="729FCF"/>
                    </a:solidFill>
                  </a:tcPr>
                </a:tc>
                <a:tc>
                  <a:txBody>
                    <a:bodyPr/>
                    <a:lstStyle/>
                    <a:p>
                      <a:pPr algn="ctr">
                        <a:lnSpc>
                          <a:spcPct val="100000"/>
                        </a:lnSpc>
                        <a:spcBef>
                          <a:spcPts val="280"/>
                        </a:spcBef>
                      </a:pPr>
                      <a:r>
                        <a:rPr sz="1400" spc="-5" dirty="0">
                          <a:latin typeface="Calibri"/>
                          <a:cs typeface="Calibri"/>
                        </a:rPr>
                        <a:t>500,000 </a:t>
                      </a:r>
                      <a:r>
                        <a:rPr sz="1400" spc="-10" dirty="0">
                          <a:latin typeface="Calibri"/>
                          <a:cs typeface="Calibri"/>
                        </a:rPr>
                        <a:t>PV</a:t>
                      </a:r>
                      <a:endParaRPr sz="1400">
                        <a:latin typeface="Calibri"/>
                        <a:cs typeface="Calibri"/>
                      </a:endParaRPr>
                    </a:p>
                  </a:txBody>
                  <a:tcPr marL="0" marR="0" marT="35560"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spcBef>
                          <a:spcPts val="280"/>
                        </a:spcBef>
                      </a:pPr>
                      <a:r>
                        <a:rPr sz="1400" spc="-5" dirty="0">
                          <a:latin typeface="Calibri"/>
                          <a:cs typeface="Calibri"/>
                        </a:rPr>
                        <a:t>125,000 </a:t>
                      </a:r>
                      <a:r>
                        <a:rPr sz="1400" spc="-10" dirty="0">
                          <a:latin typeface="Calibri"/>
                          <a:cs typeface="Calibri"/>
                        </a:rPr>
                        <a:t>PV</a:t>
                      </a:r>
                      <a:endParaRPr sz="1400">
                        <a:latin typeface="Calibri"/>
                        <a:cs typeface="Calibri"/>
                      </a:endParaRPr>
                    </a:p>
                  </a:txBody>
                  <a:tcPr marL="0" marR="0" marT="3556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algn="ctr">
                        <a:lnSpc>
                          <a:spcPct val="100000"/>
                        </a:lnSpc>
                      </a:pPr>
                      <a:r>
                        <a:rPr lang="en-US" sz="1400" b="1" strike="noStrike" spc="-1" dirty="0">
                          <a:solidFill>
                            <a:srgbClr val="1E2F13"/>
                          </a:solidFill>
                          <a:latin typeface="Calibri"/>
                        </a:rPr>
                        <a:t>$3,000  - UNLIMITED</a:t>
                      </a:r>
                      <a:endParaRPr lang="en-US" sz="1400" b="0" strike="noStrike" spc="-1" dirty="0">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
        <p:nvSpPr>
          <p:cNvPr id="6" name="CustomShape 3"/>
          <p:cNvSpPr/>
          <p:nvPr/>
        </p:nvSpPr>
        <p:spPr>
          <a:xfrm>
            <a:off x="3730580" y="6127879"/>
            <a:ext cx="2410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defTabSz="457200"/>
            <a:r>
              <a:rPr lang="en-US" i="1" spc="-1" dirty="0">
                <a:solidFill>
                  <a:srgbClr val="000000"/>
                </a:solidFill>
                <a:latin typeface="Calibri"/>
              </a:rPr>
              <a:t>*Team + Generational</a:t>
            </a:r>
            <a:endParaRPr lang="en-US" spc="-1" dirty="0">
              <a:solidFill>
                <a:prstClr val="black"/>
              </a:solidFill>
            </a:endParaRPr>
          </a:p>
          <a:p>
            <a:pPr defTabSz="457200"/>
            <a:endParaRPr lang="en-US" spc="-1" dirty="0">
              <a:solidFill>
                <a:prstClr val="black"/>
              </a:solidFill>
            </a:endParaRPr>
          </a:p>
        </p:txBody>
      </p:sp>
    </p:spTree>
    <p:extLst>
      <p:ext uri="{BB962C8B-B14F-4D97-AF65-F5344CB8AC3E}">
        <p14:creationId xmlns:p14="http://schemas.microsoft.com/office/powerpoint/2010/main" val="1442854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76420" y="445795"/>
            <a:ext cx="5999080" cy="401648"/>
          </a:xfrm>
        </p:spPr>
        <p:txBody>
          <a:bodyPr/>
          <a:lstStyle/>
          <a:p>
            <a:r>
              <a:rPr lang="en-US" sz="2900" b="1" dirty="0">
                <a:solidFill>
                  <a:schemeClr val="bg1"/>
                </a:solidFill>
                <a:latin typeface="Calibri Light" panose="020F0302020204030204" pitchFamily="34" charset="0"/>
                <a:cs typeface="Calibri Light" panose="020F0302020204030204" pitchFamily="34" charset="0"/>
              </a:rPr>
              <a:t>GENERATIONAL BONUS (SPONSOR TREE)</a:t>
            </a:r>
          </a:p>
        </p:txBody>
      </p:sp>
      <p:sp>
        <p:nvSpPr>
          <p:cNvPr id="5" name="CustomShape 5"/>
          <p:cNvSpPr/>
          <p:nvPr/>
        </p:nvSpPr>
        <p:spPr>
          <a:xfrm>
            <a:off x="330160" y="228839"/>
            <a:ext cx="723960" cy="835560"/>
          </a:xfrm>
          <a:prstGeom prst="rect">
            <a:avLst/>
          </a:prstGeom>
          <a:ln>
            <a:solidFill>
              <a:srgbClr val="008264"/>
            </a:solidFill>
          </a:ln>
        </p:spPr>
        <p:style>
          <a:lnRef idx="2">
            <a:schemeClr val="dk1"/>
          </a:lnRef>
          <a:fillRef idx="1">
            <a:schemeClr val="lt1"/>
          </a:fillRef>
          <a:effectRef idx="0">
            <a:schemeClr val="dk1"/>
          </a:effectRef>
          <a:fontRef idx="minor"/>
        </p:style>
      </p:sp>
      <p:sp>
        <p:nvSpPr>
          <p:cNvPr id="6" name="CustomShape 6"/>
          <p:cNvSpPr/>
          <p:nvPr/>
        </p:nvSpPr>
        <p:spPr>
          <a:xfrm>
            <a:off x="362020" y="0"/>
            <a:ext cx="660240" cy="11890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defTabSz="457200"/>
            <a:r>
              <a:rPr lang="en-US" sz="7200" b="1" spc="-1" dirty="0">
                <a:solidFill>
                  <a:srgbClr val="F87102"/>
                </a:solidFill>
                <a:latin typeface="Calibri"/>
              </a:rPr>
              <a:t>5</a:t>
            </a:r>
            <a:endParaRPr lang="en-US" sz="7200" spc="-1" dirty="0">
              <a:solidFill>
                <a:srgbClr val="F87102"/>
              </a:solidFill>
            </a:endParaRPr>
          </a:p>
        </p:txBody>
      </p:sp>
      <p:sp>
        <p:nvSpPr>
          <p:cNvPr id="7" name="CustomShape 2"/>
          <p:cNvSpPr/>
          <p:nvPr/>
        </p:nvSpPr>
        <p:spPr>
          <a:xfrm>
            <a:off x="172800" y="5688980"/>
            <a:ext cx="94600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defTabSz="457200"/>
            <a:r>
              <a:rPr lang="en-US" spc="-1">
                <a:solidFill>
                  <a:srgbClr val="000000"/>
                </a:solidFill>
                <a:latin typeface="Calibri"/>
              </a:rPr>
              <a:t>Based on your weekly Paid Rank you will receive a 7% MATCH on the Team Bonus of IBO’s in your Sponsor Team down through and including up to 10 Generations of Silver and above ranked leaders</a:t>
            </a:r>
            <a:endParaRPr lang="en-US" spc="-1">
              <a:solidFill>
                <a:prstClr val="black"/>
              </a:solidFill>
            </a:endParaRPr>
          </a:p>
        </p:txBody>
      </p:sp>
      <p:graphicFrame>
        <p:nvGraphicFramePr>
          <p:cNvPr id="8" name="Table 3"/>
          <p:cNvGraphicFramePr/>
          <p:nvPr/>
        </p:nvGraphicFramePr>
        <p:xfrm>
          <a:off x="348480" y="1222460"/>
          <a:ext cx="2721600" cy="4411560"/>
        </p:xfrm>
        <a:graphic>
          <a:graphicData uri="http://schemas.openxmlformats.org/drawingml/2006/table">
            <a:tbl>
              <a:tblPr/>
              <a:tblGrid>
                <a:gridCol w="1486440">
                  <a:extLst>
                    <a:ext uri="{9D8B030D-6E8A-4147-A177-3AD203B41FA5}">
                      <a16:colId xmlns:a16="http://schemas.microsoft.com/office/drawing/2014/main" val="20000"/>
                    </a:ext>
                  </a:extLst>
                </a:gridCol>
                <a:gridCol w="1235160">
                  <a:extLst>
                    <a:ext uri="{9D8B030D-6E8A-4147-A177-3AD203B41FA5}">
                      <a16:colId xmlns:a16="http://schemas.microsoft.com/office/drawing/2014/main" val="20001"/>
                    </a:ext>
                  </a:extLst>
                </a:gridCol>
              </a:tblGrid>
              <a:tr h="518040">
                <a:tc>
                  <a:txBody>
                    <a:bodyPr/>
                    <a:lstStyle/>
                    <a:p>
                      <a:pPr algn="ctr">
                        <a:lnSpc>
                          <a:spcPct val="100000"/>
                        </a:lnSpc>
                      </a:pPr>
                      <a:r>
                        <a:rPr lang="en-US" sz="1400" b="1" strike="noStrike" spc="-1">
                          <a:solidFill>
                            <a:srgbClr val="000000"/>
                          </a:solidFill>
                          <a:latin typeface="Calibri"/>
                        </a:rPr>
                        <a:t>RANK/BONUS</a:t>
                      </a:r>
                      <a:endParaRPr lang="en-US" sz="1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0CECE"/>
                    </a:solidFill>
                  </a:tcPr>
                </a:tc>
                <a:tc>
                  <a:txBody>
                    <a:bodyPr/>
                    <a:lstStyle/>
                    <a:p>
                      <a:pPr algn="ctr">
                        <a:lnSpc>
                          <a:spcPct val="100000"/>
                        </a:lnSpc>
                      </a:pPr>
                      <a:r>
                        <a:rPr lang="en-US" sz="1400" b="1" strike="noStrike" spc="-1">
                          <a:solidFill>
                            <a:srgbClr val="000000"/>
                          </a:solidFill>
                          <a:latin typeface="Calibri"/>
                        </a:rPr>
                        <a:t>Gen. 7% Match</a:t>
                      </a:r>
                      <a:endParaRPr lang="en-US" sz="1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0CECE"/>
                    </a:solidFill>
                  </a:tcPr>
                </a:tc>
                <a:extLst>
                  <a:ext uri="{0D108BD9-81ED-4DB2-BD59-A6C34878D82A}">
                    <a16:rowId xmlns:a16="http://schemas.microsoft.com/office/drawing/2014/main" val="10000"/>
                  </a:ext>
                </a:extLst>
              </a:tr>
              <a:tr h="307800">
                <a:tc>
                  <a:txBody>
                    <a:bodyPr/>
                    <a:lstStyle/>
                    <a:p>
                      <a:pPr algn="ctr">
                        <a:lnSpc>
                          <a:spcPct val="100000"/>
                        </a:lnSpc>
                      </a:pPr>
                      <a:r>
                        <a:rPr lang="en-US" sz="1200" b="1" strike="noStrike" spc="-1">
                          <a:solidFill>
                            <a:srgbClr val="000000"/>
                          </a:solidFill>
                          <a:latin typeface="Calibri"/>
                        </a:rPr>
                        <a:t>GOLD</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200" b="1" strike="noStrike" spc="-1">
                          <a:solidFill>
                            <a:srgbClr val="000000"/>
                          </a:solidFill>
                          <a:latin typeface="Calibri"/>
                        </a:rPr>
                        <a:t>1</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AE3F3"/>
                    </a:solidFill>
                  </a:tcPr>
                </a:tc>
                <a:extLst>
                  <a:ext uri="{0D108BD9-81ED-4DB2-BD59-A6C34878D82A}">
                    <a16:rowId xmlns:a16="http://schemas.microsoft.com/office/drawing/2014/main" val="10001"/>
                  </a:ext>
                </a:extLst>
              </a:tr>
              <a:tr h="307800">
                <a:tc>
                  <a:txBody>
                    <a:bodyPr/>
                    <a:lstStyle/>
                    <a:p>
                      <a:pPr algn="ctr">
                        <a:lnSpc>
                          <a:spcPct val="100000"/>
                        </a:lnSpc>
                      </a:pPr>
                      <a:r>
                        <a:rPr lang="en-US" sz="1200" b="1" strike="noStrike" spc="-1">
                          <a:solidFill>
                            <a:srgbClr val="000000"/>
                          </a:solidFill>
                          <a:latin typeface="Calibri"/>
                        </a:rPr>
                        <a:t>PLATINUM</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200" b="1" strike="noStrike" spc="-1">
                          <a:solidFill>
                            <a:srgbClr val="000000"/>
                          </a:solidFill>
                          <a:latin typeface="Calibri"/>
                        </a:rPr>
                        <a:t>2</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AE3F3"/>
                    </a:solidFill>
                  </a:tcPr>
                </a:tc>
                <a:extLst>
                  <a:ext uri="{0D108BD9-81ED-4DB2-BD59-A6C34878D82A}">
                    <a16:rowId xmlns:a16="http://schemas.microsoft.com/office/drawing/2014/main" val="10002"/>
                  </a:ext>
                </a:extLst>
              </a:tr>
              <a:tr h="307800">
                <a:tc>
                  <a:txBody>
                    <a:bodyPr/>
                    <a:lstStyle/>
                    <a:p>
                      <a:pPr algn="ctr">
                        <a:lnSpc>
                          <a:spcPct val="100000"/>
                        </a:lnSpc>
                      </a:pPr>
                      <a:r>
                        <a:rPr lang="en-US" sz="1200" b="1" strike="noStrike" spc="-1">
                          <a:solidFill>
                            <a:srgbClr val="000000"/>
                          </a:solidFill>
                          <a:latin typeface="Calibri"/>
                        </a:rPr>
                        <a:t>SAPPHIRE</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200" b="1" strike="noStrike" spc="-1">
                          <a:solidFill>
                            <a:srgbClr val="000000"/>
                          </a:solidFill>
                          <a:latin typeface="Calibri"/>
                        </a:rPr>
                        <a:t>3</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AE3F3"/>
                    </a:solidFill>
                  </a:tcPr>
                </a:tc>
                <a:extLst>
                  <a:ext uri="{0D108BD9-81ED-4DB2-BD59-A6C34878D82A}">
                    <a16:rowId xmlns:a16="http://schemas.microsoft.com/office/drawing/2014/main" val="10003"/>
                  </a:ext>
                </a:extLst>
              </a:tr>
              <a:tr h="307800">
                <a:tc>
                  <a:txBody>
                    <a:bodyPr/>
                    <a:lstStyle/>
                    <a:p>
                      <a:pPr algn="ctr">
                        <a:lnSpc>
                          <a:spcPct val="100000"/>
                        </a:lnSpc>
                      </a:pPr>
                      <a:r>
                        <a:rPr lang="en-US" sz="1200" b="1" strike="noStrike" spc="-1">
                          <a:solidFill>
                            <a:srgbClr val="000000"/>
                          </a:solidFill>
                          <a:latin typeface="Calibri"/>
                        </a:rPr>
                        <a:t>RUBY</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200" b="1" strike="noStrike" spc="-1">
                          <a:solidFill>
                            <a:srgbClr val="000000"/>
                          </a:solidFill>
                          <a:latin typeface="Calibri"/>
                        </a:rPr>
                        <a:t>4</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AE3F3"/>
                    </a:solidFill>
                  </a:tcPr>
                </a:tc>
                <a:extLst>
                  <a:ext uri="{0D108BD9-81ED-4DB2-BD59-A6C34878D82A}">
                    <a16:rowId xmlns:a16="http://schemas.microsoft.com/office/drawing/2014/main" val="10004"/>
                  </a:ext>
                </a:extLst>
              </a:tr>
              <a:tr h="307800">
                <a:tc>
                  <a:txBody>
                    <a:bodyPr/>
                    <a:lstStyle/>
                    <a:p>
                      <a:pPr algn="ctr">
                        <a:lnSpc>
                          <a:spcPct val="100000"/>
                        </a:lnSpc>
                      </a:pPr>
                      <a:r>
                        <a:rPr lang="en-US" sz="1200" b="1" strike="noStrike" spc="-1">
                          <a:solidFill>
                            <a:srgbClr val="000000"/>
                          </a:solidFill>
                          <a:latin typeface="Calibri"/>
                        </a:rPr>
                        <a:t>EMERALD</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200" b="1" strike="noStrike" spc="-1">
                          <a:solidFill>
                            <a:srgbClr val="000000"/>
                          </a:solidFill>
                          <a:latin typeface="Calibri"/>
                        </a:rPr>
                        <a:t>4</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AE3F3"/>
                    </a:solidFill>
                  </a:tcPr>
                </a:tc>
                <a:extLst>
                  <a:ext uri="{0D108BD9-81ED-4DB2-BD59-A6C34878D82A}">
                    <a16:rowId xmlns:a16="http://schemas.microsoft.com/office/drawing/2014/main" val="10005"/>
                  </a:ext>
                </a:extLst>
              </a:tr>
              <a:tr h="307800">
                <a:tc>
                  <a:txBody>
                    <a:bodyPr/>
                    <a:lstStyle/>
                    <a:p>
                      <a:pPr algn="ctr">
                        <a:lnSpc>
                          <a:spcPct val="100000"/>
                        </a:lnSpc>
                      </a:pPr>
                      <a:r>
                        <a:rPr lang="en-US" sz="1200" b="1" strike="noStrike" spc="-1">
                          <a:solidFill>
                            <a:srgbClr val="000000"/>
                          </a:solidFill>
                          <a:latin typeface="Calibri"/>
                        </a:rPr>
                        <a:t>DIAMOND</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200" b="1" strike="noStrike" spc="-1">
                          <a:solidFill>
                            <a:srgbClr val="000000"/>
                          </a:solidFill>
                          <a:latin typeface="Calibri"/>
                        </a:rPr>
                        <a:t>5</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AE3F3"/>
                    </a:solidFill>
                  </a:tcPr>
                </a:tc>
                <a:extLst>
                  <a:ext uri="{0D108BD9-81ED-4DB2-BD59-A6C34878D82A}">
                    <a16:rowId xmlns:a16="http://schemas.microsoft.com/office/drawing/2014/main" val="10006"/>
                  </a:ext>
                </a:extLst>
              </a:tr>
              <a:tr h="307800">
                <a:tc>
                  <a:txBody>
                    <a:bodyPr/>
                    <a:lstStyle/>
                    <a:p>
                      <a:pPr algn="ctr">
                        <a:lnSpc>
                          <a:spcPct val="100000"/>
                        </a:lnSpc>
                      </a:pPr>
                      <a:r>
                        <a:rPr lang="en-US" sz="1200" b="1" strike="noStrike" spc="-1">
                          <a:solidFill>
                            <a:srgbClr val="000000"/>
                          </a:solidFill>
                          <a:latin typeface="Calibri"/>
                        </a:rPr>
                        <a:t>BLUE DIAMOND</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200" b="1" strike="noStrike" spc="-1">
                          <a:solidFill>
                            <a:srgbClr val="000000"/>
                          </a:solidFill>
                          <a:latin typeface="Calibri"/>
                        </a:rPr>
                        <a:t>6</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AE3F3"/>
                    </a:solidFill>
                  </a:tcPr>
                </a:tc>
                <a:extLst>
                  <a:ext uri="{0D108BD9-81ED-4DB2-BD59-A6C34878D82A}">
                    <a16:rowId xmlns:a16="http://schemas.microsoft.com/office/drawing/2014/main" val="10007"/>
                  </a:ext>
                </a:extLst>
              </a:tr>
              <a:tr h="456840">
                <a:tc>
                  <a:txBody>
                    <a:bodyPr/>
                    <a:lstStyle/>
                    <a:p>
                      <a:pPr algn="ctr">
                        <a:lnSpc>
                          <a:spcPct val="100000"/>
                        </a:lnSpc>
                      </a:pPr>
                      <a:r>
                        <a:rPr lang="en-US" sz="1200" b="1" strike="noStrike" spc="-1">
                          <a:solidFill>
                            <a:srgbClr val="000000"/>
                          </a:solidFill>
                          <a:latin typeface="Calibri"/>
                        </a:rPr>
                        <a:t>PRESIDENTIAL BLACK DIAMOND</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200" b="1" strike="noStrike" spc="-1">
                          <a:solidFill>
                            <a:srgbClr val="000000"/>
                          </a:solidFill>
                          <a:latin typeface="Calibri"/>
                        </a:rPr>
                        <a:t>7</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AE3F3"/>
                    </a:solidFill>
                  </a:tcPr>
                </a:tc>
                <a:extLst>
                  <a:ext uri="{0D108BD9-81ED-4DB2-BD59-A6C34878D82A}">
                    <a16:rowId xmlns:a16="http://schemas.microsoft.com/office/drawing/2014/main" val="10008"/>
                  </a:ext>
                </a:extLst>
              </a:tr>
              <a:tr h="456840">
                <a:tc>
                  <a:txBody>
                    <a:bodyPr/>
                    <a:lstStyle/>
                    <a:p>
                      <a:pPr algn="ctr">
                        <a:lnSpc>
                          <a:spcPct val="100000"/>
                        </a:lnSpc>
                      </a:pPr>
                      <a:r>
                        <a:rPr lang="en-US" sz="1200" b="1" strike="noStrike" spc="-1">
                          <a:solidFill>
                            <a:srgbClr val="000000"/>
                          </a:solidFill>
                          <a:latin typeface="Calibri"/>
                        </a:rPr>
                        <a:t>CHAIRMAN BLACK DIAMOND</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200" b="1" strike="noStrike" spc="-1">
                          <a:solidFill>
                            <a:srgbClr val="000000"/>
                          </a:solidFill>
                          <a:latin typeface="Calibri"/>
                        </a:rPr>
                        <a:t>8</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AE3F3"/>
                    </a:solidFill>
                  </a:tcPr>
                </a:tc>
                <a:extLst>
                  <a:ext uri="{0D108BD9-81ED-4DB2-BD59-A6C34878D82A}">
                    <a16:rowId xmlns:a16="http://schemas.microsoft.com/office/drawing/2014/main" val="10009"/>
                  </a:ext>
                </a:extLst>
              </a:tr>
              <a:tr h="456840">
                <a:tc>
                  <a:txBody>
                    <a:bodyPr/>
                    <a:lstStyle/>
                    <a:p>
                      <a:pPr algn="ctr">
                        <a:lnSpc>
                          <a:spcPct val="100000"/>
                        </a:lnSpc>
                      </a:pPr>
                      <a:r>
                        <a:rPr lang="en-US" sz="1200" b="1" strike="noStrike" spc="-1">
                          <a:solidFill>
                            <a:srgbClr val="000000"/>
                          </a:solidFill>
                          <a:latin typeface="Calibri"/>
                        </a:rPr>
                        <a:t>AMBASSADOR BLACK DIAMOND</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200" b="1" strike="noStrike" spc="-1">
                          <a:solidFill>
                            <a:srgbClr val="000000"/>
                          </a:solidFill>
                          <a:latin typeface="Calibri"/>
                        </a:rPr>
                        <a:t>9</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AE3F3"/>
                    </a:solidFill>
                  </a:tcPr>
                </a:tc>
                <a:extLst>
                  <a:ext uri="{0D108BD9-81ED-4DB2-BD59-A6C34878D82A}">
                    <a16:rowId xmlns:a16="http://schemas.microsoft.com/office/drawing/2014/main" val="10010"/>
                  </a:ext>
                </a:extLst>
              </a:tr>
              <a:tr h="367200">
                <a:tc>
                  <a:txBody>
                    <a:bodyPr/>
                    <a:lstStyle/>
                    <a:p>
                      <a:pPr algn="ctr">
                        <a:lnSpc>
                          <a:spcPct val="100000"/>
                        </a:lnSpc>
                      </a:pPr>
                      <a:r>
                        <a:rPr lang="en-US" sz="1200" b="1" strike="noStrike" spc="-1">
                          <a:solidFill>
                            <a:srgbClr val="000000"/>
                          </a:solidFill>
                          <a:latin typeface="Calibri"/>
                        </a:rPr>
                        <a:t>CROWN DIAMOND</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en-US" sz="1200" b="1" strike="noStrike" spc="-1">
                          <a:solidFill>
                            <a:srgbClr val="000000"/>
                          </a:solidFill>
                          <a:latin typeface="Calibri"/>
                        </a:rPr>
                        <a:t>10</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DAE3F3"/>
                    </a:solidFill>
                  </a:tcPr>
                </a:tc>
                <a:extLst>
                  <a:ext uri="{0D108BD9-81ED-4DB2-BD59-A6C34878D82A}">
                    <a16:rowId xmlns:a16="http://schemas.microsoft.com/office/drawing/2014/main" val="10011"/>
                  </a:ext>
                </a:extLst>
              </a:tr>
            </a:tbl>
          </a:graphicData>
        </a:graphic>
      </p:graphicFrame>
      <p:pic>
        <p:nvPicPr>
          <p:cNvPr id="9" name="Picture 10"/>
          <p:cNvPicPr/>
          <p:nvPr/>
        </p:nvPicPr>
        <p:blipFill>
          <a:blip r:embed="rId3"/>
          <a:stretch/>
        </p:blipFill>
        <p:spPr>
          <a:xfrm>
            <a:off x="3294000" y="1405700"/>
            <a:ext cx="6133680" cy="4254120"/>
          </a:xfrm>
          <a:prstGeom prst="rect">
            <a:avLst/>
          </a:prstGeom>
          <a:ln>
            <a:noFill/>
          </a:ln>
        </p:spPr>
      </p:pic>
      <p:sp>
        <p:nvSpPr>
          <p:cNvPr id="10" name="CustomShape 7"/>
          <p:cNvSpPr/>
          <p:nvPr/>
        </p:nvSpPr>
        <p:spPr>
          <a:xfrm>
            <a:off x="6364080" y="1888460"/>
            <a:ext cx="4417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1400" spc="-1">
                <a:solidFill>
                  <a:srgbClr val="FFFFFF"/>
                </a:solidFill>
                <a:latin typeface="Calibri"/>
              </a:rPr>
              <a:t>You</a:t>
            </a:r>
            <a:endParaRPr lang="en-US" sz="1400" spc="-1">
              <a:solidFill>
                <a:prstClr val="black"/>
              </a:solidFill>
            </a:endParaRPr>
          </a:p>
        </p:txBody>
      </p:sp>
    </p:spTree>
    <p:extLst>
      <p:ext uri="{BB962C8B-B14F-4D97-AF65-F5344CB8AC3E}">
        <p14:creationId xmlns:p14="http://schemas.microsoft.com/office/powerpoint/2010/main" val="2585424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16320" y="404271"/>
            <a:ext cx="24811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RANK BONUS</a:t>
            </a:r>
          </a:p>
        </p:txBody>
      </p:sp>
      <p:sp>
        <p:nvSpPr>
          <p:cNvPr id="5" name="CustomShape 2"/>
          <p:cNvSpPr/>
          <p:nvPr/>
        </p:nvSpPr>
        <p:spPr>
          <a:xfrm>
            <a:off x="610520" y="178200"/>
            <a:ext cx="861840" cy="923040"/>
          </a:xfrm>
          <a:prstGeom prst="rect">
            <a:avLst/>
          </a:prstGeom>
          <a:ln>
            <a:solidFill>
              <a:srgbClr val="008264"/>
            </a:solidFill>
          </a:ln>
        </p:spPr>
        <p:style>
          <a:lnRef idx="2">
            <a:schemeClr val="dk1"/>
          </a:lnRef>
          <a:fillRef idx="1">
            <a:schemeClr val="lt1"/>
          </a:fillRef>
          <a:effectRef idx="0">
            <a:schemeClr val="dk1"/>
          </a:effectRef>
          <a:fontRef idx="minor"/>
        </p:style>
      </p:sp>
      <p:sp>
        <p:nvSpPr>
          <p:cNvPr id="7" name="CustomShape 3"/>
          <p:cNvSpPr/>
          <p:nvPr/>
        </p:nvSpPr>
        <p:spPr>
          <a:xfrm>
            <a:off x="610520" y="0"/>
            <a:ext cx="861840" cy="11890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defTabSz="457200"/>
            <a:r>
              <a:rPr lang="en-US" sz="7200" b="1" spc="-1" dirty="0">
                <a:solidFill>
                  <a:srgbClr val="F87102"/>
                </a:solidFill>
                <a:latin typeface="Calibri"/>
              </a:rPr>
              <a:t>6</a:t>
            </a:r>
            <a:endParaRPr lang="en-US" sz="7200" spc="-1" dirty="0">
              <a:solidFill>
                <a:srgbClr val="F87102"/>
              </a:solidFill>
            </a:endParaRPr>
          </a:p>
        </p:txBody>
      </p:sp>
      <p:sp>
        <p:nvSpPr>
          <p:cNvPr id="8" name="CustomShape 4"/>
          <p:cNvSpPr/>
          <p:nvPr/>
        </p:nvSpPr>
        <p:spPr>
          <a:xfrm>
            <a:off x="4258180" y="1685109"/>
            <a:ext cx="3269160" cy="360000"/>
          </a:xfrm>
          <a:prstGeom prst="homePlate">
            <a:avLst>
              <a:gd name="adj" fmla="val 50000"/>
            </a:avLst>
          </a:prstGeom>
          <a:solidFill>
            <a:srgbClr val="3C7060"/>
          </a:solidFill>
          <a:ln>
            <a:noFill/>
          </a:ln>
        </p:spPr>
        <p:style>
          <a:lnRef idx="2">
            <a:schemeClr val="accent1">
              <a:shade val="50000"/>
            </a:schemeClr>
          </a:lnRef>
          <a:fillRef idx="1002">
            <a:schemeClr val="dk2"/>
          </a:fillRef>
          <a:effectRef idx="0">
            <a:schemeClr val="accent1"/>
          </a:effectRef>
          <a:fontRef idx="minor"/>
        </p:style>
        <p:txBody>
          <a:bodyPr lIns="90000" tIns="45000" rIns="90000" bIns="45000" anchor="ctr">
            <a:noAutofit/>
          </a:bodyPr>
          <a:lstStyle/>
          <a:p>
            <a:pPr marL="12700" defTabSz="457200">
              <a:spcBef>
                <a:spcPts val="100"/>
              </a:spcBef>
            </a:pPr>
            <a:r>
              <a:rPr lang="en-US" b="1" spc="-5" dirty="0">
                <a:solidFill>
                  <a:srgbClr val="FFFFFF"/>
                </a:solidFill>
                <a:latin typeface="Calibri"/>
                <a:cs typeface="Calibri"/>
              </a:rPr>
              <a:t>$150,000</a:t>
            </a:r>
            <a:endParaRPr lang="en-US" dirty="0">
              <a:solidFill>
                <a:prstClr val="black"/>
              </a:solidFill>
              <a:latin typeface="Calibri"/>
              <a:cs typeface="Calibri"/>
            </a:endParaRPr>
          </a:p>
        </p:txBody>
      </p:sp>
      <p:sp>
        <p:nvSpPr>
          <p:cNvPr id="9" name="CustomShape 5"/>
          <p:cNvSpPr/>
          <p:nvPr/>
        </p:nvSpPr>
        <p:spPr>
          <a:xfrm>
            <a:off x="4258180" y="2231949"/>
            <a:ext cx="3089160" cy="360000"/>
          </a:xfrm>
          <a:prstGeom prst="homePlate">
            <a:avLst>
              <a:gd name="adj" fmla="val 50000"/>
            </a:avLst>
          </a:prstGeom>
          <a:solidFill>
            <a:srgbClr val="36827E"/>
          </a:solidFill>
          <a:ln>
            <a:noFill/>
          </a:ln>
        </p:spPr>
        <p:style>
          <a:lnRef idx="2">
            <a:schemeClr val="accent1">
              <a:shade val="50000"/>
            </a:schemeClr>
          </a:lnRef>
          <a:fillRef idx="1002">
            <a:schemeClr val="dk2"/>
          </a:fillRef>
          <a:effectRef idx="0">
            <a:schemeClr val="accent1"/>
          </a:effectRef>
          <a:fontRef idx="minor"/>
        </p:style>
        <p:txBody>
          <a:bodyPr lIns="90000" tIns="45000" rIns="90000" bIns="45000" anchor="ctr">
            <a:noAutofit/>
          </a:bodyPr>
          <a:lstStyle/>
          <a:p>
            <a:pPr marL="12700" defTabSz="457200">
              <a:spcBef>
                <a:spcPts val="100"/>
              </a:spcBef>
            </a:pPr>
            <a:r>
              <a:rPr lang="en-US" b="1" spc="-5" dirty="0">
                <a:solidFill>
                  <a:srgbClr val="FFFFFF"/>
                </a:solidFill>
                <a:latin typeface="Calibri"/>
                <a:cs typeface="Calibri"/>
              </a:rPr>
              <a:t>$37,514</a:t>
            </a:r>
            <a:endParaRPr lang="en-US" dirty="0">
              <a:solidFill>
                <a:prstClr val="black"/>
              </a:solidFill>
              <a:latin typeface="Calibri"/>
              <a:cs typeface="Calibri"/>
            </a:endParaRPr>
          </a:p>
        </p:txBody>
      </p:sp>
      <p:sp>
        <p:nvSpPr>
          <p:cNvPr id="10" name="CustomShape 6"/>
          <p:cNvSpPr/>
          <p:nvPr/>
        </p:nvSpPr>
        <p:spPr>
          <a:xfrm>
            <a:off x="4258180" y="2769429"/>
            <a:ext cx="2895120" cy="360000"/>
          </a:xfrm>
          <a:prstGeom prst="homePlate">
            <a:avLst>
              <a:gd name="adj" fmla="val 50000"/>
            </a:avLst>
          </a:prstGeom>
          <a:solidFill>
            <a:srgbClr val="22584B"/>
          </a:solidFill>
          <a:ln>
            <a:noFill/>
          </a:ln>
        </p:spPr>
        <p:style>
          <a:lnRef idx="2">
            <a:schemeClr val="accent1">
              <a:shade val="50000"/>
            </a:schemeClr>
          </a:lnRef>
          <a:fillRef idx="1002">
            <a:schemeClr val="dk2"/>
          </a:fillRef>
          <a:effectRef idx="0">
            <a:schemeClr val="accent1"/>
          </a:effectRef>
          <a:fontRef idx="minor"/>
        </p:style>
        <p:txBody>
          <a:bodyPr lIns="90000" tIns="45000" rIns="90000" bIns="45000" anchor="ctr">
            <a:noAutofit/>
          </a:bodyPr>
          <a:lstStyle/>
          <a:p>
            <a:pPr marL="12700" defTabSz="457200">
              <a:spcBef>
                <a:spcPts val="100"/>
              </a:spcBef>
            </a:pPr>
            <a:r>
              <a:rPr lang="en-US" b="1" spc="-10" dirty="0">
                <a:solidFill>
                  <a:srgbClr val="FFFFFF"/>
                </a:solidFill>
                <a:latin typeface="Calibri"/>
                <a:cs typeface="Calibri"/>
              </a:rPr>
              <a:t>$17,514</a:t>
            </a:r>
            <a:endParaRPr lang="en-US" dirty="0">
              <a:solidFill>
                <a:prstClr val="black"/>
              </a:solidFill>
              <a:latin typeface="Calibri"/>
              <a:cs typeface="Calibri"/>
            </a:endParaRPr>
          </a:p>
        </p:txBody>
      </p:sp>
      <p:sp>
        <p:nvSpPr>
          <p:cNvPr id="11" name="CustomShape 7"/>
          <p:cNvSpPr/>
          <p:nvPr/>
        </p:nvSpPr>
        <p:spPr>
          <a:xfrm>
            <a:off x="4258180" y="3305109"/>
            <a:ext cx="2659680" cy="360000"/>
          </a:xfrm>
          <a:prstGeom prst="homePlate">
            <a:avLst>
              <a:gd name="adj" fmla="val 50000"/>
            </a:avLst>
          </a:prstGeom>
          <a:solidFill>
            <a:srgbClr val="136F66"/>
          </a:solidFill>
          <a:ln>
            <a:noFill/>
          </a:ln>
        </p:spPr>
        <p:style>
          <a:lnRef idx="2">
            <a:schemeClr val="accent1">
              <a:shade val="50000"/>
            </a:schemeClr>
          </a:lnRef>
          <a:fillRef idx="1002">
            <a:schemeClr val="dk2"/>
          </a:fillRef>
          <a:effectRef idx="0">
            <a:schemeClr val="accent1"/>
          </a:effectRef>
          <a:fontRef idx="minor"/>
        </p:style>
        <p:txBody>
          <a:bodyPr lIns="90000" tIns="45000" rIns="90000" bIns="45000" anchor="ctr">
            <a:noAutofit/>
          </a:bodyPr>
          <a:lstStyle/>
          <a:p>
            <a:pPr marL="12700" defTabSz="457200">
              <a:spcBef>
                <a:spcPts val="100"/>
              </a:spcBef>
            </a:pPr>
            <a:r>
              <a:rPr lang="en-US" b="1" dirty="0">
                <a:solidFill>
                  <a:srgbClr val="FFFFFF"/>
                </a:solidFill>
                <a:latin typeface="Calibri"/>
                <a:cs typeface="Calibri"/>
              </a:rPr>
              <a:t>$12,487</a:t>
            </a:r>
            <a:endParaRPr lang="en-US" dirty="0">
              <a:solidFill>
                <a:prstClr val="black"/>
              </a:solidFill>
              <a:latin typeface="Calibri"/>
              <a:cs typeface="Calibri"/>
            </a:endParaRPr>
          </a:p>
        </p:txBody>
      </p:sp>
      <p:sp>
        <p:nvSpPr>
          <p:cNvPr id="12" name="CustomShape 8"/>
          <p:cNvSpPr/>
          <p:nvPr/>
        </p:nvSpPr>
        <p:spPr>
          <a:xfrm>
            <a:off x="4258180" y="3884709"/>
            <a:ext cx="2465640" cy="360000"/>
          </a:xfrm>
          <a:prstGeom prst="homePlate">
            <a:avLst>
              <a:gd name="adj" fmla="val 50000"/>
            </a:avLst>
          </a:prstGeom>
          <a:solidFill>
            <a:srgbClr val="236B73"/>
          </a:solidFill>
          <a:ln>
            <a:noFill/>
          </a:ln>
        </p:spPr>
        <p:style>
          <a:lnRef idx="2">
            <a:schemeClr val="accent1">
              <a:shade val="50000"/>
            </a:schemeClr>
          </a:lnRef>
          <a:fillRef idx="1002">
            <a:schemeClr val="dk2"/>
          </a:fillRef>
          <a:effectRef idx="0">
            <a:schemeClr val="accent1"/>
          </a:effectRef>
          <a:fontRef idx="minor"/>
        </p:style>
        <p:txBody>
          <a:bodyPr lIns="90000" tIns="45000" rIns="90000" bIns="45000" anchor="ctr">
            <a:noAutofit/>
          </a:bodyPr>
          <a:lstStyle/>
          <a:p>
            <a:pPr marL="12700" defTabSz="457200">
              <a:spcBef>
                <a:spcPts val="100"/>
              </a:spcBef>
            </a:pPr>
            <a:r>
              <a:rPr lang="en-US" b="1" dirty="0">
                <a:solidFill>
                  <a:srgbClr val="FFFFFF"/>
                </a:solidFill>
                <a:latin typeface="Calibri"/>
                <a:cs typeface="Calibri"/>
              </a:rPr>
              <a:t>$7,514</a:t>
            </a:r>
            <a:endParaRPr lang="en-US" dirty="0">
              <a:solidFill>
                <a:prstClr val="black"/>
              </a:solidFill>
              <a:latin typeface="Calibri"/>
              <a:cs typeface="Calibri"/>
            </a:endParaRPr>
          </a:p>
        </p:txBody>
      </p:sp>
      <p:sp>
        <p:nvSpPr>
          <p:cNvPr id="13" name="CustomShape 9"/>
          <p:cNvSpPr/>
          <p:nvPr/>
        </p:nvSpPr>
        <p:spPr>
          <a:xfrm>
            <a:off x="4258180" y="4391949"/>
            <a:ext cx="2285640" cy="360000"/>
          </a:xfrm>
          <a:prstGeom prst="homePlate">
            <a:avLst>
              <a:gd name="adj" fmla="val 50000"/>
            </a:avLst>
          </a:prstGeom>
          <a:solidFill>
            <a:schemeClr val="accent6">
              <a:lumMod val="75000"/>
            </a:schemeClr>
          </a:solidFill>
          <a:ln>
            <a:noFill/>
          </a:ln>
        </p:spPr>
        <p:style>
          <a:lnRef idx="2">
            <a:schemeClr val="accent1">
              <a:shade val="50000"/>
            </a:schemeClr>
          </a:lnRef>
          <a:fillRef idx="1002">
            <a:schemeClr val="dk2"/>
          </a:fillRef>
          <a:effectRef idx="0">
            <a:schemeClr val="accent1"/>
          </a:effectRef>
          <a:fontRef idx="minor"/>
        </p:style>
        <p:txBody>
          <a:bodyPr lIns="90000" tIns="45000" rIns="90000" bIns="45000" anchor="ctr">
            <a:noAutofit/>
          </a:bodyPr>
          <a:lstStyle/>
          <a:p>
            <a:pPr marL="12700" defTabSz="457200">
              <a:spcBef>
                <a:spcPts val="100"/>
              </a:spcBef>
            </a:pPr>
            <a:r>
              <a:rPr lang="en-US" b="1" dirty="0">
                <a:solidFill>
                  <a:srgbClr val="FFFFFF"/>
                </a:solidFill>
                <a:latin typeface="Calibri"/>
                <a:cs typeface="Calibri"/>
              </a:rPr>
              <a:t>$3,757</a:t>
            </a:r>
            <a:endParaRPr lang="en-US" dirty="0">
              <a:solidFill>
                <a:prstClr val="black"/>
              </a:solidFill>
              <a:latin typeface="Calibri"/>
              <a:cs typeface="Calibri"/>
            </a:endParaRPr>
          </a:p>
        </p:txBody>
      </p:sp>
      <p:sp>
        <p:nvSpPr>
          <p:cNvPr id="14" name="CustomShape 10"/>
          <p:cNvSpPr/>
          <p:nvPr/>
        </p:nvSpPr>
        <p:spPr>
          <a:xfrm>
            <a:off x="4258180" y="4930869"/>
            <a:ext cx="1994760" cy="360000"/>
          </a:xfrm>
          <a:prstGeom prst="homePlate">
            <a:avLst>
              <a:gd name="adj" fmla="val 50000"/>
            </a:avLst>
          </a:prstGeom>
          <a:solidFill>
            <a:srgbClr val="92D050"/>
          </a:solidFill>
          <a:ln>
            <a:noFill/>
          </a:ln>
        </p:spPr>
        <p:style>
          <a:lnRef idx="2">
            <a:schemeClr val="accent1">
              <a:shade val="50000"/>
            </a:schemeClr>
          </a:lnRef>
          <a:fillRef idx="1002">
            <a:schemeClr val="dk2"/>
          </a:fillRef>
          <a:effectRef idx="0">
            <a:schemeClr val="accent1"/>
          </a:effectRef>
          <a:fontRef idx="minor"/>
        </p:style>
        <p:txBody>
          <a:bodyPr lIns="90000" tIns="45000" rIns="90000" bIns="45000" anchor="ctr">
            <a:noAutofit/>
          </a:bodyPr>
          <a:lstStyle/>
          <a:p>
            <a:pPr marL="12700" defTabSz="457200">
              <a:spcBef>
                <a:spcPts val="100"/>
              </a:spcBef>
            </a:pPr>
            <a:r>
              <a:rPr lang="en-US" b="1" spc="-5" dirty="0">
                <a:solidFill>
                  <a:srgbClr val="FFFFFF"/>
                </a:solidFill>
                <a:latin typeface="Calibri"/>
                <a:cs typeface="Calibri"/>
              </a:rPr>
              <a:t>$2,500</a:t>
            </a:r>
            <a:endParaRPr lang="en-US" dirty="0">
              <a:solidFill>
                <a:prstClr val="black"/>
              </a:solidFill>
              <a:latin typeface="Calibri"/>
              <a:cs typeface="Calibri"/>
            </a:endParaRPr>
          </a:p>
        </p:txBody>
      </p:sp>
      <p:sp>
        <p:nvSpPr>
          <p:cNvPr id="15" name="CustomShape 11"/>
          <p:cNvSpPr/>
          <p:nvPr/>
        </p:nvSpPr>
        <p:spPr>
          <a:xfrm>
            <a:off x="4258180" y="5501109"/>
            <a:ext cx="1814760" cy="360000"/>
          </a:xfrm>
          <a:prstGeom prst="homePlate">
            <a:avLst>
              <a:gd name="adj" fmla="val 50000"/>
            </a:avLst>
          </a:prstGeom>
          <a:solidFill>
            <a:schemeClr val="accent4">
              <a:lumMod val="75000"/>
            </a:schemeClr>
          </a:solidFill>
          <a:ln>
            <a:noFill/>
          </a:ln>
        </p:spPr>
        <p:style>
          <a:lnRef idx="2">
            <a:schemeClr val="accent1">
              <a:shade val="50000"/>
            </a:schemeClr>
          </a:lnRef>
          <a:fillRef idx="1002">
            <a:schemeClr val="dk2"/>
          </a:fillRef>
          <a:effectRef idx="0">
            <a:schemeClr val="accent1"/>
          </a:effectRef>
          <a:fontRef idx="minor"/>
        </p:style>
        <p:txBody>
          <a:bodyPr lIns="90000" tIns="45000" rIns="90000" bIns="45000" anchor="ctr">
            <a:noAutofit/>
          </a:bodyPr>
          <a:lstStyle/>
          <a:p>
            <a:pPr marL="12700" defTabSz="457200">
              <a:spcBef>
                <a:spcPts val="100"/>
              </a:spcBef>
            </a:pPr>
            <a:r>
              <a:rPr lang="en-US" b="1" spc="-5" dirty="0">
                <a:solidFill>
                  <a:srgbClr val="FFFFFF"/>
                </a:solidFill>
                <a:latin typeface="Calibri"/>
                <a:cs typeface="Calibri"/>
              </a:rPr>
              <a:t>$1,252</a:t>
            </a:r>
            <a:endParaRPr lang="en-US" dirty="0">
              <a:solidFill>
                <a:prstClr val="black"/>
              </a:solidFill>
              <a:latin typeface="Calibri"/>
              <a:cs typeface="Calibri"/>
            </a:endParaRPr>
          </a:p>
        </p:txBody>
      </p:sp>
      <p:sp>
        <p:nvSpPr>
          <p:cNvPr id="16" name="CustomShape 12"/>
          <p:cNvSpPr/>
          <p:nvPr/>
        </p:nvSpPr>
        <p:spPr>
          <a:xfrm>
            <a:off x="4258180" y="6033189"/>
            <a:ext cx="1634400" cy="360000"/>
          </a:xfrm>
          <a:prstGeom prst="homePlate">
            <a:avLst>
              <a:gd name="adj" fmla="val 50000"/>
            </a:avLst>
          </a:prstGeom>
          <a:solidFill>
            <a:schemeClr val="bg2">
              <a:lumMod val="50000"/>
            </a:schemeClr>
          </a:solidFill>
          <a:ln>
            <a:noFill/>
          </a:ln>
        </p:spPr>
        <p:style>
          <a:lnRef idx="2">
            <a:schemeClr val="accent1">
              <a:shade val="50000"/>
            </a:schemeClr>
          </a:lnRef>
          <a:fillRef idx="1002">
            <a:schemeClr val="dk2"/>
          </a:fillRef>
          <a:effectRef idx="0">
            <a:schemeClr val="accent1"/>
          </a:effectRef>
          <a:fontRef idx="minor"/>
        </p:style>
        <p:txBody>
          <a:bodyPr lIns="90000" tIns="45000" rIns="90000" bIns="45000" anchor="ctr">
            <a:noAutofit/>
          </a:bodyPr>
          <a:lstStyle/>
          <a:p>
            <a:pPr marL="12700" defTabSz="457200">
              <a:spcBef>
                <a:spcPts val="100"/>
              </a:spcBef>
            </a:pPr>
            <a:r>
              <a:rPr lang="en-US" b="1" spc="-5" dirty="0">
                <a:solidFill>
                  <a:srgbClr val="FFFFFF"/>
                </a:solidFill>
                <a:latin typeface="Calibri"/>
                <a:cs typeface="Calibri"/>
              </a:rPr>
              <a:t>$1,000</a:t>
            </a:r>
            <a:endParaRPr lang="en-US" dirty="0">
              <a:solidFill>
                <a:prstClr val="black"/>
              </a:solidFill>
              <a:latin typeface="Calibri"/>
              <a:cs typeface="Calibri"/>
            </a:endParaRPr>
          </a:p>
        </p:txBody>
      </p:sp>
      <p:sp>
        <p:nvSpPr>
          <p:cNvPr id="17" name="CustomShape 14"/>
          <p:cNvSpPr/>
          <p:nvPr/>
        </p:nvSpPr>
        <p:spPr>
          <a:xfrm>
            <a:off x="2179900" y="1174502"/>
            <a:ext cx="182556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1600" b="1" spc="-1" dirty="0">
                <a:solidFill>
                  <a:srgbClr val="000000"/>
                </a:solidFill>
                <a:latin typeface="Calibri"/>
              </a:rPr>
              <a:t>CROWN  DIAMOND</a:t>
            </a:r>
            <a:endParaRPr lang="en-US" sz="1600" spc="-1" dirty="0">
              <a:solidFill>
                <a:prstClr val="black"/>
              </a:solidFill>
            </a:endParaRPr>
          </a:p>
        </p:txBody>
      </p:sp>
      <p:sp>
        <p:nvSpPr>
          <p:cNvPr id="18" name="CustomShape 15"/>
          <p:cNvSpPr/>
          <p:nvPr/>
        </p:nvSpPr>
        <p:spPr>
          <a:xfrm>
            <a:off x="2352340" y="1572789"/>
            <a:ext cx="1555560" cy="546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defTabSz="457200"/>
            <a:r>
              <a:rPr lang="en-US" sz="1500" b="1" spc="-1" dirty="0">
                <a:solidFill>
                  <a:srgbClr val="000000"/>
                </a:solidFill>
                <a:latin typeface="Calibri"/>
              </a:rPr>
              <a:t>AMBASSADOR </a:t>
            </a:r>
            <a:endParaRPr lang="en-US" sz="1500" spc="-1" dirty="0">
              <a:solidFill>
                <a:prstClr val="black"/>
              </a:solidFill>
            </a:endParaRPr>
          </a:p>
          <a:p>
            <a:pPr algn="ctr" defTabSz="457200"/>
            <a:r>
              <a:rPr lang="en-US" sz="1500" b="1" spc="-1" dirty="0">
                <a:solidFill>
                  <a:srgbClr val="000000"/>
                </a:solidFill>
                <a:latin typeface="Calibri"/>
              </a:rPr>
              <a:t>BLACK DIAMOND</a:t>
            </a:r>
            <a:endParaRPr lang="en-US" sz="1500" spc="-1" dirty="0">
              <a:solidFill>
                <a:prstClr val="black"/>
              </a:solidFill>
            </a:endParaRPr>
          </a:p>
        </p:txBody>
      </p:sp>
      <p:sp>
        <p:nvSpPr>
          <p:cNvPr id="19" name="CustomShape 16"/>
          <p:cNvSpPr/>
          <p:nvPr/>
        </p:nvSpPr>
        <p:spPr>
          <a:xfrm>
            <a:off x="2359540" y="2169182"/>
            <a:ext cx="1555560" cy="546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defTabSz="457200"/>
            <a:r>
              <a:rPr lang="en-US" sz="1500" b="1" spc="-1" dirty="0">
                <a:solidFill>
                  <a:srgbClr val="000000"/>
                </a:solidFill>
                <a:latin typeface="Calibri"/>
              </a:rPr>
              <a:t>CHAIRMAN </a:t>
            </a:r>
            <a:endParaRPr lang="en-US" sz="1500" spc="-1" dirty="0">
              <a:solidFill>
                <a:prstClr val="black"/>
              </a:solidFill>
            </a:endParaRPr>
          </a:p>
          <a:p>
            <a:pPr algn="ctr" defTabSz="457200"/>
            <a:r>
              <a:rPr lang="en-US" sz="1500" b="1" spc="-1" dirty="0">
                <a:solidFill>
                  <a:srgbClr val="000000"/>
                </a:solidFill>
                <a:latin typeface="Calibri"/>
              </a:rPr>
              <a:t>BLACK DIAMOND</a:t>
            </a:r>
            <a:endParaRPr lang="en-US" sz="1500" spc="-1" dirty="0">
              <a:solidFill>
                <a:prstClr val="black"/>
              </a:solidFill>
            </a:endParaRPr>
          </a:p>
        </p:txBody>
      </p:sp>
      <p:sp>
        <p:nvSpPr>
          <p:cNvPr id="20" name="CustomShape 17"/>
          <p:cNvSpPr/>
          <p:nvPr/>
        </p:nvSpPr>
        <p:spPr>
          <a:xfrm>
            <a:off x="2381140" y="2737622"/>
            <a:ext cx="1555560" cy="546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defTabSz="457200"/>
            <a:r>
              <a:rPr lang="en-US" sz="1500" b="1" spc="-1" dirty="0">
                <a:solidFill>
                  <a:srgbClr val="000000"/>
                </a:solidFill>
                <a:latin typeface="Calibri"/>
              </a:rPr>
              <a:t>PRESIDENTIAL  </a:t>
            </a:r>
            <a:endParaRPr lang="en-US" sz="1500" spc="-1" dirty="0">
              <a:solidFill>
                <a:prstClr val="black"/>
              </a:solidFill>
            </a:endParaRPr>
          </a:p>
          <a:p>
            <a:pPr algn="ctr" defTabSz="457200"/>
            <a:r>
              <a:rPr lang="en-US" sz="1500" b="1" spc="-1" dirty="0">
                <a:solidFill>
                  <a:srgbClr val="000000"/>
                </a:solidFill>
                <a:latin typeface="Calibri"/>
              </a:rPr>
              <a:t>BLACK DIAMOND</a:t>
            </a:r>
            <a:endParaRPr lang="en-US" sz="1500" spc="-1" dirty="0">
              <a:solidFill>
                <a:prstClr val="black"/>
              </a:solidFill>
            </a:endParaRPr>
          </a:p>
        </p:txBody>
      </p:sp>
      <p:sp>
        <p:nvSpPr>
          <p:cNvPr id="21" name="CustomShape 18"/>
          <p:cNvSpPr/>
          <p:nvPr/>
        </p:nvSpPr>
        <p:spPr>
          <a:xfrm>
            <a:off x="2381140" y="3338229"/>
            <a:ext cx="153432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1600" b="1" spc="-1" dirty="0">
                <a:solidFill>
                  <a:srgbClr val="000000"/>
                </a:solidFill>
                <a:latin typeface="Calibri"/>
              </a:rPr>
              <a:t>BLUE DIAMOND</a:t>
            </a:r>
            <a:endParaRPr lang="en-US" sz="1600" spc="-1" dirty="0">
              <a:solidFill>
                <a:prstClr val="black"/>
              </a:solidFill>
            </a:endParaRPr>
          </a:p>
        </p:txBody>
      </p:sp>
      <p:sp>
        <p:nvSpPr>
          <p:cNvPr id="22" name="CustomShape 19"/>
          <p:cNvSpPr/>
          <p:nvPr/>
        </p:nvSpPr>
        <p:spPr>
          <a:xfrm>
            <a:off x="2674900" y="3914250"/>
            <a:ext cx="106200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1600" b="1" spc="-1" dirty="0">
                <a:solidFill>
                  <a:srgbClr val="000000"/>
                </a:solidFill>
                <a:latin typeface="Calibri"/>
              </a:rPr>
              <a:t>DIAMOND</a:t>
            </a:r>
            <a:endParaRPr lang="en-US" sz="1600" spc="-1" dirty="0">
              <a:solidFill>
                <a:prstClr val="black"/>
              </a:solidFill>
            </a:endParaRPr>
          </a:p>
        </p:txBody>
      </p:sp>
      <p:sp>
        <p:nvSpPr>
          <p:cNvPr id="23" name="CustomShape 20"/>
          <p:cNvSpPr/>
          <p:nvPr/>
        </p:nvSpPr>
        <p:spPr>
          <a:xfrm>
            <a:off x="2731060" y="4418144"/>
            <a:ext cx="100692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1600" b="1" spc="-1" dirty="0">
                <a:solidFill>
                  <a:srgbClr val="000000"/>
                </a:solidFill>
                <a:latin typeface="Calibri"/>
              </a:rPr>
              <a:t>EMERALD</a:t>
            </a:r>
            <a:endParaRPr lang="en-US" sz="1600" spc="-1" dirty="0">
              <a:solidFill>
                <a:prstClr val="black"/>
              </a:solidFill>
            </a:endParaRPr>
          </a:p>
        </p:txBody>
      </p:sp>
      <p:sp>
        <p:nvSpPr>
          <p:cNvPr id="24" name="CustomShape 21"/>
          <p:cNvSpPr/>
          <p:nvPr/>
        </p:nvSpPr>
        <p:spPr>
          <a:xfrm>
            <a:off x="2913580" y="4956323"/>
            <a:ext cx="63972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1600" b="1" spc="-1" dirty="0">
                <a:solidFill>
                  <a:srgbClr val="000000"/>
                </a:solidFill>
                <a:latin typeface="Calibri"/>
              </a:rPr>
              <a:t>RUBY</a:t>
            </a:r>
            <a:endParaRPr lang="en-US" sz="1600" spc="-1" dirty="0">
              <a:solidFill>
                <a:prstClr val="black"/>
              </a:solidFill>
            </a:endParaRPr>
          </a:p>
        </p:txBody>
      </p:sp>
      <p:sp>
        <p:nvSpPr>
          <p:cNvPr id="25" name="CustomShape 22"/>
          <p:cNvSpPr/>
          <p:nvPr/>
        </p:nvSpPr>
        <p:spPr>
          <a:xfrm>
            <a:off x="2731420" y="5516758"/>
            <a:ext cx="100872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1600" b="1" spc="-1" dirty="0">
                <a:solidFill>
                  <a:srgbClr val="000000"/>
                </a:solidFill>
                <a:latin typeface="Calibri"/>
              </a:rPr>
              <a:t>SAPPHIRE</a:t>
            </a:r>
            <a:endParaRPr lang="en-US" sz="1600" spc="-1" dirty="0">
              <a:solidFill>
                <a:prstClr val="black"/>
              </a:solidFill>
            </a:endParaRPr>
          </a:p>
        </p:txBody>
      </p:sp>
      <p:sp>
        <p:nvSpPr>
          <p:cNvPr id="26" name="CustomShape 23"/>
          <p:cNvSpPr/>
          <p:nvPr/>
        </p:nvSpPr>
        <p:spPr>
          <a:xfrm>
            <a:off x="2710540" y="6064339"/>
            <a:ext cx="107856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z="1600" b="1" spc="-1" dirty="0">
                <a:solidFill>
                  <a:srgbClr val="000000"/>
                </a:solidFill>
                <a:latin typeface="Calibri"/>
              </a:rPr>
              <a:t>PLATINUM</a:t>
            </a:r>
            <a:endParaRPr lang="en-US" sz="1600" spc="-1" dirty="0">
              <a:solidFill>
                <a:prstClr val="black"/>
              </a:solidFill>
            </a:endParaRPr>
          </a:p>
        </p:txBody>
      </p:sp>
      <p:sp>
        <p:nvSpPr>
          <p:cNvPr id="27" name="CustomShape 13"/>
          <p:cNvSpPr/>
          <p:nvPr/>
        </p:nvSpPr>
        <p:spPr>
          <a:xfrm>
            <a:off x="4258180" y="1187949"/>
            <a:ext cx="3477240" cy="360000"/>
          </a:xfrm>
          <a:prstGeom prst="homePlate">
            <a:avLst>
              <a:gd name="adj" fmla="val 50000"/>
            </a:avLst>
          </a:prstGeom>
          <a:solidFill>
            <a:srgbClr val="2B4A4F"/>
          </a:solidFill>
          <a:ln>
            <a:noFill/>
          </a:ln>
        </p:spPr>
        <p:style>
          <a:lnRef idx="2">
            <a:schemeClr val="accent1">
              <a:shade val="50000"/>
            </a:schemeClr>
          </a:lnRef>
          <a:fillRef idx="1002">
            <a:schemeClr val="dk2"/>
          </a:fillRef>
          <a:effectRef idx="0">
            <a:schemeClr val="accent1"/>
          </a:effectRef>
          <a:fontRef idx="minor"/>
        </p:style>
        <p:txBody>
          <a:bodyPr lIns="90000" tIns="45000" rIns="90000" bIns="45000" anchor="ctr">
            <a:noAutofit/>
          </a:bodyPr>
          <a:lstStyle/>
          <a:p>
            <a:pPr marL="12700" defTabSz="457200">
              <a:spcBef>
                <a:spcPts val="100"/>
              </a:spcBef>
            </a:pPr>
            <a:r>
              <a:rPr lang="en-US" b="1" spc="-5" dirty="0">
                <a:solidFill>
                  <a:srgbClr val="FFFFFF"/>
                </a:solidFill>
                <a:latin typeface="Calibri"/>
                <a:cs typeface="Calibri"/>
              </a:rPr>
              <a:t>$250,000</a:t>
            </a:r>
            <a:endParaRPr lang="en-US" dirty="0">
              <a:solidFill>
                <a:prstClr val="black"/>
              </a:solidFill>
              <a:latin typeface="Calibri"/>
              <a:cs typeface="Calibri"/>
            </a:endParaRPr>
          </a:p>
        </p:txBody>
      </p:sp>
    </p:spTree>
    <p:extLst>
      <p:ext uri="{BB962C8B-B14F-4D97-AF65-F5344CB8AC3E}">
        <p14:creationId xmlns:p14="http://schemas.microsoft.com/office/powerpoint/2010/main" val="32094569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18050" y="309282"/>
            <a:ext cx="8462879" cy="484094"/>
          </a:xfrm>
        </p:spPr>
        <p:txBody>
          <a:bodyPr>
            <a:normAutofit fontScale="90000"/>
          </a:bodyPr>
          <a:lstStyle/>
          <a:p>
            <a:pPr>
              <a:lnSpc>
                <a:spcPct val="100000"/>
              </a:lnSpc>
            </a:pPr>
            <a:br>
              <a:rPr lang="en-US" sz="2000" spc="-1" dirty="0"/>
            </a:br>
            <a:r>
              <a:rPr lang="en-US" sz="2000" b="1" spc="-1" dirty="0">
                <a:solidFill>
                  <a:srgbClr val="FFFFFF"/>
                </a:solidFill>
                <a:latin typeface="Century Gothic"/>
              </a:rPr>
              <a:t>2020 PURE RANK BONUS PROMOTION TERMS AND CONDITIONS </a:t>
            </a:r>
            <a:endParaRPr lang="en-US" sz="2000" dirty="0"/>
          </a:p>
        </p:txBody>
      </p:sp>
      <p:sp>
        <p:nvSpPr>
          <p:cNvPr id="28" name="CustomShape 3"/>
          <p:cNvSpPr/>
          <p:nvPr/>
        </p:nvSpPr>
        <p:spPr>
          <a:xfrm>
            <a:off x="110245" y="1181605"/>
            <a:ext cx="9457560" cy="539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300" b="1" strike="noStrike" spc="-1" dirty="0">
                <a:solidFill>
                  <a:srgbClr val="000000"/>
                </a:solidFill>
                <a:latin typeface="Calibri"/>
              </a:rPr>
              <a:t>NO PURCHASE NECESSARY TO PARTICIPATE IN THE PURE RANK BONUS PROMOTION.</a:t>
            </a:r>
            <a:endParaRPr lang="en-US" sz="1300" b="0" strike="noStrike" spc="-1" dirty="0">
              <a:latin typeface="Arial"/>
            </a:endParaRPr>
          </a:p>
          <a:p>
            <a:pPr>
              <a:lnSpc>
                <a:spcPct val="100000"/>
              </a:lnSpc>
            </a:pPr>
            <a:r>
              <a:rPr lang="en-US" sz="1200" b="0" strike="noStrike" spc="-1" dirty="0">
                <a:solidFill>
                  <a:srgbClr val="000000"/>
                </a:solidFill>
                <a:latin typeface="Calibri"/>
              </a:rPr>
              <a:t> </a:t>
            </a:r>
            <a:endParaRPr lang="en-US" sz="1200" b="0" strike="noStrike" spc="-1" dirty="0">
              <a:latin typeface="Arial"/>
            </a:endParaRPr>
          </a:p>
          <a:p>
            <a:pPr>
              <a:lnSpc>
                <a:spcPct val="100000"/>
              </a:lnSpc>
            </a:pPr>
            <a:r>
              <a:rPr lang="en-US" sz="1200" b="0" strike="noStrike" spc="-1" dirty="0">
                <a:solidFill>
                  <a:srgbClr val="000000"/>
                </a:solidFill>
                <a:latin typeface="Calibri"/>
              </a:rPr>
              <a:t>By participating in the PURE Rank Bonus Promotion, you accept and agree to be bound by these terms and conditions, which specifically include complying with all obligations set forth in your IBO Agreement.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000000"/>
                </a:solidFill>
                <a:latin typeface="Calibri"/>
              </a:rPr>
              <a:t>The Promotion is valid for Independent Business Owners (IBOs) in the United States, Canada, Japan, Taiwan, Australia, New Zealand, Thailand and Africa only. IBOs must be active and in good standing at the time of earning and receiving the PURE Rank Bonus. ‘Active’ is defined as having 100PV or more (either personal product purchases or product sales to Retail and Preferred Customers or any combination thereof) every 28 days. PV (Product Volume) is the amount of volume assigned to each product. An IBO in good standing is compliant with the IBO Agreement, and has not received a compliance sanction, including but not limited to a sanction for probation, suspension or termination. Additionally, any notice for breaches of the Non-Solicitation, Non-Competition, Confidentiality or Proprietary Information provisions of the IBO Agreement will result in forfeiture of all PURE Rank bonuses and will disqualify the IBO from being awarded PURE Rank bonuses and participating in the PURE Rank Bonus Promotion in the future.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000000"/>
                </a:solidFill>
                <a:latin typeface="Calibri"/>
              </a:rPr>
              <a:t>The Promotion qualification period begins on January 1, 2020, and ends on December 30, 2020. </a:t>
            </a:r>
            <a:endParaRPr lang="en-US" sz="1200" b="0" strike="noStrike" spc="-1" dirty="0">
              <a:latin typeface="Arial"/>
            </a:endParaRPr>
          </a:p>
          <a:p>
            <a:pPr>
              <a:lnSpc>
                <a:spcPct val="100000"/>
              </a:lnSpc>
            </a:pPr>
            <a:r>
              <a:rPr lang="en-US" sz="1200" b="0" strike="noStrike" spc="-1" dirty="0">
                <a:solidFill>
                  <a:srgbClr val="000000"/>
                </a:solidFill>
                <a:latin typeface="Calibri"/>
              </a:rPr>
              <a:t>Promotion participants can become qualified to earn the PURE Rank Bonus for their first time rank advancements, starting at Platinum Director and above. See the PURE Prosperity Compensation Plan published on the company website for rank qualification details.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000000"/>
                </a:solidFill>
                <a:latin typeface="Calibri"/>
              </a:rPr>
              <a:t>PURE Rank Promotion Rules/Details include the Promotion qualification requirements and are published on the company website. From time to time, PURE may update, amend, add to, or modify the PURE Rank Bonus Promotion qualification requirements, in its sole discretion, without advance notice.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000000"/>
                </a:solidFill>
                <a:latin typeface="Calibri"/>
              </a:rPr>
              <a:t>IBOs must abide by the PURE IBO Policies and Procedures. PURE reserves the right to disqualify an IBO if a policy violation, fraud or other conduct that compromises the integrity of the Promotion is identified, as determined by PURE in its sole discretion.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000000"/>
                </a:solidFill>
                <a:latin typeface="Calibri"/>
              </a:rPr>
              <a:t>The bonus payout is awarded on a maximum of 5 bonus rank advancements during a commission period, i.e., no more than 5 bonus ranks can be skipped during a commission period. All Executive ranks and above will be awarded bonuses in installments.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endParaRPr lang="en-US" sz="1200" b="0" strike="noStrike" spc="-1" dirty="0">
              <a:latin typeface="Arial"/>
            </a:endParaRPr>
          </a:p>
        </p:txBody>
      </p:sp>
    </p:spTree>
    <p:extLst>
      <p:ext uri="{BB962C8B-B14F-4D97-AF65-F5344CB8AC3E}">
        <p14:creationId xmlns:p14="http://schemas.microsoft.com/office/powerpoint/2010/main" val="11619637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CustomShape 1"/>
          <p:cNvSpPr/>
          <p:nvPr/>
        </p:nvSpPr>
        <p:spPr>
          <a:xfrm>
            <a:off x="177480" y="313920"/>
            <a:ext cx="9457560" cy="650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300" b="1" strike="noStrike" spc="-1" dirty="0">
                <a:solidFill>
                  <a:srgbClr val="000000"/>
                </a:solidFill>
                <a:latin typeface="Calibri"/>
              </a:rPr>
              <a:t>EXECUTIVE PURE RANK BONUS PAYOUT REQUIREMENTS AND SCHEDULE</a:t>
            </a:r>
            <a:r>
              <a:rPr lang="en-US" sz="1200" b="1" strike="noStrike" spc="-1" dirty="0">
                <a:solidFill>
                  <a:srgbClr val="000000"/>
                </a:solidFill>
                <a:latin typeface="Calibri"/>
              </a:rPr>
              <a:t>: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1" u="sng" strike="noStrike" spc="-1" dirty="0">
                <a:solidFill>
                  <a:srgbClr val="000000"/>
                </a:solidFill>
                <a:uFillTx/>
                <a:latin typeface="Calibri"/>
              </a:rPr>
              <a:t>Sapphire Executive Rank Advancement </a:t>
            </a:r>
            <a:endParaRPr lang="en-US" sz="1200" b="0" strike="noStrike" spc="-1" dirty="0">
              <a:latin typeface="Arial"/>
            </a:endParaRPr>
          </a:p>
          <a:p>
            <a:pPr>
              <a:lnSpc>
                <a:spcPct val="100000"/>
              </a:lnSpc>
            </a:pPr>
            <a:r>
              <a:rPr lang="en-US" sz="1200" b="0" strike="noStrike" spc="-1" dirty="0">
                <a:solidFill>
                  <a:srgbClr val="000000"/>
                </a:solidFill>
                <a:latin typeface="Calibri"/>
              </a:rPr>
              <a:t>• Initial payout of </a:t>
            </a:r>
            <a:r>
              <a:rPr lang="en-US" sz="1200" b="1" strike="noStrike" spc="-1" dirty="0">
                <a:solidFill>
                  <a:srgbClr val="000000"/>
                </a:solidFill>
                <a:latin typeface="Calibri"/>
              </a:rPr>
              <a:t>$1000</a:t>
            </a:r>
            <a:r>
              <a:rPr lang="en-US" sz="1200" b="0" strike="noStrike" spc="-1" dirty="0">
                <a:solidFill>
                  <a:srgbClr val="000000"/>
                </a:solidFill>
                <a:latin typeface="Calibri"/>
              </a:rPr>
              <a:t> paid within 15 business days of advancing to Sapphire. </a:t>
            </a:r>
            <a:endParaRPr lang="en-US" sz="1200" b="0" strike="noStrike" spc="-1" dirty="0">
              <a:latin typeface="Arial"/>
            </a:endParaRPr>
          </a:p>
          <a:p>
            <a:pPr>
              <a:lnSpc>
                <a:spcPct val="100000"/>
              </a:lnSpc>
            </a:pPr>
            <a:r>
              <a:rPr lang="en-US" sz="1200" b="0" strike="noStrike" spc="-1" dirty="0">
                <a:solidFill>
                  <a:srgbClr val="000000"/>
                </a:solidFill>
                <a:latin typeface="Calibri"/>
              </a:rPr>
              <a:t>• Second installment </a:t>
            </a:r>
            <a:r>
              <a:rPr lang="en-US" sz="1200" b="1" strike="noStrike" spc="-1" dirty="0">
                <a:solidFill>
                  <a:srgbClr val="000000"/>
                </a:solidFill>
                <a:latin typeface="Calibri"/>
              </a:rPr>
              <a:t>$250 </a:t>
            </a:r>
            <a:endParaRPr lang="en-US" sz="1200" b="0" strike="noStrike" spc="-1" dirty="0">
              <a:latin typeface="Arial"/>
            </a:endParaRPr>
          </a:p>
          <a:p>
            <a:pPr>
              <a:lnSpc>
                <a:spcPct val="100000"/>
              </a:lnSpc>
            </a:pPr>
            <a:r>
              <a:rPr lang="en-US" sz="1200" b="1" strike="noStrike" spc="-1" dirty="0">
                <a:solidFill>
                  <a:srgbClr val="000000"/>
                </a:solidFill>
                <a:latin typeface="Calibri"/>
              </a:rPr>
              <a:t>   Requirement to receive second installment</a:t>
            </a:r>
            <a:r>
              <a:rPr lang="en-US" sz="1200" b="0" strike="noStrike" spc="-1" dirty="0">
                <a:solidFill>
                  <a:srgbClr val="000000"/>
                </a:solidFill>
                <a:latin typeface="Calibri"/>
              </a:rPr>
              <a:t>- Must re-obtain the rank of Sapphire or above at least once during the following ten weeks.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1" u="sng" strike="noStrike" spc="-1" dirty="0">
                <a:solidFill>
                  <a:srgbClr val="000000"/>
                </a:solidFill>
                <a:uFillTx/>
                <a:latin typeface="Calibri"/>
              </a:rPr>
              <a:t>Ruby Executive Rank Advancement </a:t>
            </a:r>
            <a:endParaRPr lang="en-US" sz="1200" b="0" strike="noStrike" spc="-1" dirty="0">
              <a:latin typeface="Arial"/>
            </a:endParaRPr>
          </a:p>
          <a:p>
            <a:pPr>
              <a:lnSpc>
                <a:spcPct val="100000"/>
              </a:lnSpc>
            </a:pPr>
            <a:r>
              <a:rPr lang="en-US" sz="1200" b="0" strike="noStrike" spc="-1" dirty="0">
                <a:solidFill>
                  <a:srgbClr val="000000"/>
                </a:solidFill>
                <a:latin typeface="Calibri"/>
              </a:rPr>
              <a:t>• Initial payout of $1,250 paid within 15 business days of advancing to Ruby. </a:t>
            </a:r>
            <a:endParaRPr lang="en-US" sz="1200" b="0" strike="noStrike" spc="-1" dirty="0">
              <a:latin typeface="Arial"/>
            </a:endParaRPr>
          </a:p>
          <a:p>
            <a:pPr>
              <a:lnSpc>
                <a:spcPct val="100000"/>
              </a:lnSpc>
            </a:pPr>
            <a:r>
              <a:rPr lang="en-US" sz="1200" b="0" strike="noStrike" spc="-1" dirty="0">
                <a:solidFill>
                  <a:srgbClr val="000000"/>
                </a:solidFill>
                <a:latin typeface="Calibri"/>
              </a:rPr>
              <a:t>• Second installment $1,250 </a:t>
            </a:r>
            <a:endParaRPr lang="en-US" sz="1200" b="0" strike="noStrike" spc="-1" dirty="0">
              <a:latin typeface="Arial"/>
            </a:endParaRPr>
          </a:p>
          <a:p>
            <a:pPr>
              <a:lnSpc>
                <a:spcPct val="100000"/>
              </a:lnSpc>
            </a:pPr>
            <a:r>
              <a:rPr lang="en-US" sz="1200" b="1" strike="noStrike" spc="-1" dirty="0">
                <a:solidFill>
                  <a:srgbClr val="000000"/>
                </a:solidFill>
                <a:latin typeface="Calibri"/>
              </a:rPr>
              <a:t>   Requirement to receive second installment</a:t>
            </a:r>
            <a:r>
              <a:rPr lang="en-US" sz="1200" b="0" strike="noStrike" spc="-1" dirty="0">
                <a:solidFill>
                  <a:srgbClr val="000000"/>
                </a:solidFill>
                <a:latin typeface="Calibri"/>
              </a:rPr>
              <a:t>- Must re-obtain the rank of Ruby or above at least once during the following ten weeks.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1" u="sng" strike="noStrike" spc="-1" dirty="0">
                <a:solidFill>
                  <a:srgbClr val="000000"/>
                </a:solidFill>
                <a:uFillTx/>
                <a:latin typeface="Calibri"/>
              </a:rPr>
              <a:t>Emerald Executive Rank Advancement </a:t>
            </a:r>
            <a:endParaRPr lang="en-US" sz="1200" b="0" strike="noStrike" spc="-1" dirty="0">
              <a:latin typeface="Arial"/>
            </a:endParaRPr>
          </a:p>
          <a:p>
            <a:pPr>
              <a:lnSpc>
                <a:spcPct val="100000"/>
              </a:lnSpc>
            </a:pPr>
            <a:r>
              <a:rPr lang="en-US" sz="1200" b="0" strike="noStrike" spc="-1" dirty="0">
                <a:solidFill>
                  <a:srgbClr val="000000"/>
                </a:solidFill>
                <a:latin typeface="Calibri"/>
              </a:rPr>
              <a:t>• Initial payout of $1,875 paid within 15 business days of advancing to Emerald. </a:t>
            </a:r>
            <a:endParaRPr lang="en-US" sz="1200" b="0" strike="noStrike" spc="-1" dirty="0">
              <a:latin typeface="Arial"/>
            </a:endParaRPr>
          </a:p>
          <a:p>
            <a:pPr>
              <a:lnSpc>
                <a:spcPct val="100000"/>
              </a:lnSpc>
            </a:pPr>
            <a:r>
              <a:rPr lang="en-US" sz="1200" b="0" strike="noStrike" spc="-1" dirty="0">
                <a:solidFill>
                  <a:srgbClr val="000000"/>
                </a:solidFill>
                <a:latin typeface="Calibri"/>
              </a:rPr>
              <a:t>• Second installment $1,875 </a:t>
            </a:r>
            <a:endParaRPr lang="en-US" sz="1200" b="0" strike="noStrike" spc="-1" dirty="0">
              <a:latin typeface="Arial"/>
            </a:endParaRPr>
          </a:p>
          <a:p>
            <a:pPr>
              <a:lnSpc>
                <a:spcPct val="100000"/>
              </a:lnSpc>
            </a:pPr>
            <a:r>
              <a:rPr lang="en-US" sz="1200" b="1" strike="noStrike" spc="-1" dirty="0">
                <a:solidFill>
                  <a:srgbClr val="000000"/>
                </a:solidFill>
                <a:latin typeface="Calibri"/>
              </a:rPr>
              <a:t>   Requirement to receive second installment</a:t>
            </a:r>
            <a:r>
              <a:rPr lang="en-US" sz="1200" b="0" strike="noStrike" spc="-1" dirty="0">
                <a:solidFill>
                  <a:srgbClr val="000000"/>
                </a:solidFill>
                <a:latin typeface="Calibri"/>
              </a:rPr>
              <a:t>- Must re-obtain the rank of Emerald or above at least once during the following ten weeks.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300" b="1" strike="noStrike" spc="-1" dirty="0">
                <a:solidFill>
                  <a:srgbClr val="000000"/>
                </a:solidFill>
                <a:latin typeface="Calibri"/>
              </a:rPr>
              <a:t>DIAMOND PURE RANK BONUS PAYOUT REQUIREMENTS AND SCHEDULE: </a:t>
            </a:r>
            <a:endParaRPr lang="en-US" sz="1300" b="0" strike="noStrike" spc="-1" dirty="0">
              <a:latin typeface="Arial"/>
            </a:endParaRPr>
          </a:p>
          <a:p>
            <a:pPr>
              <a:lnSpc>
                <a:spcPct val="100000"/>
              </a:lnSpc>
            </a:pPr>
            <a:endParaRPr lang="en-US" sz="1300" b="0" strike="noStrike" spc="-1" dirty="0">
              <a:latin typeface="Arial"/>
            </a:endParaRPr>
          </a:p>
          <a:p>
            <a:pPr>
              <a:lnSpc>
                <a:spcPct val="100000"/>
              </a:lnSpc>
            </a:pPr>
            <a:r>
              <a:rPr lang="en-US" sz="1200" b="1" u="sng" strike="noStrike" spc="-1" dirty="0">
                <a:solidFill>
                  <a:srgbClr val="000000"/>
                </a:solidFill>
                <a:uFillTx/>
                <a:latin typeface="Calibri"/>
              </a:rPr>
              <a:t>Diamond Rank Advancement </a:t>
            </a:r>
            <a:endParaRPr lang="en-US" sz="1200" b="0" strike="noStrike" spc="-1" dirty="0">
              <a:latin typeface="Arial"/>
            </a:endParaRPr>
          </a:p>
          <a:p>
            <a:pPr>
              <a:lnSpc>
                <a:spcPct val="100000"/>
              </a:lnSpc>
            </a:pPr>
            <a:r>
              <a:rPr lang="en-US" sz="1200" b="0" strike="noStrike" spc="-1" dirty="0">
                <a:solidFill>
                  <a:srgbClr val="000000"/>
                </a:solidFill>
                <a:latin typeface="Calibri"/>
              </a:rPr>
              <a:t>• Initial payout of $5,000 paid within 15 business days of advancing to Diamond. </a:t>
            </a:r>
            <a:endParaRPr lang="en-US" sz="1200" b="0" strike="noStrike" spc="-1" dirty="0">
              <a:latin typeface="Arial"/>
            </a:endParaRPr>
          </a:p>
          <a:p>
            <a:pPr>
              <a:lnSpc>
                <a:spcPct val="100000"/>
              </a:lnSpc>
            </a:pPr>
            <a:r>
              <a:rPr lang="en-US" sz="1200" b="0" strike="noStrike" spc="-1" dirty="0">
                <a:solidFill>
                  <a:srgbClr val="000000"/>
                </a:solidFill>
                <a:latin typeface="Calibri"/>
              </a:rPr>
              <a:t>• Second installment $2,500 </a:t>
            </a:r>
            <a:endParaRPr lang="en-US" sz="1200" b="0" strike="noStrike" spc="-1" dirty="0">
              <a:latin typeface="Arial"/>
            </a:endParaRPr>
          </a:p>
          <a:p>
            <a:pPr>
              <a:lnSpc>
                <a:spcPct val="100000"/>
              </a:lnSpc>
            </a:pPr>
            <a:r>
              <a:rPr lang="en-US" sz="1200" b="1" strike="noStrike" spc="-1" dirty="0">
                <a:solidFill>
                  <a:srgbClr val="000000"/>
                </a:solidFill>
                <a:latin typeface="Calibri"/>
              </a:rPr>
              <a:t>   Requirement to receive second installment</a:t>
            </a:r>
            <a:r>
              <a:rPr lang="en-US" sz="1200" b="0" strike="noStrike" spc="-1" dirty="0">
                <a:solidFill>
                  <a:srgbClr val="000000"/>
                </a:solidFill>
                <a:latin typeface="Calibri"/>
              </a:rPr>
              <a:t>- Must re-obtain the rank of Diamond or above at least once during the following ten weeks.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1" u="sng" strike="noStrike" spc="-1" dirty="0">
                <a:solidFill>
                  <a:srgbClr val="000000"/>
                </a:solidFill>
                <a:uFillTx/>
                <a:latin typeface="Calibri"/>
              </a:rPr>
              <a:t>Blue Diamond Rank Advancement </a:t>
            </a:r>
            <a:endParaRPr lang="en-US" sz="1200" b="0" strike="noStrike" spc="-1" dirty="0">
              <a:latin typeface="Arial"/>
            </a:endParaRPr>
          </a:p>
          <a:p>
            <a:pPr>
              <a:lnSpc>
                <a:spcPct val="100000"/>
              </a:lnSpc>
            </a:pPr>
            <a:r>
              <a:rPr lang="en-US" sz="1200" b="0" strike="noStrike" spc="-1" dirty="0">
                <a:solidFill>
                  <a:srgbClr val="000000"/>
                </a:solidFill>
                <a:latin typeface="Calibri"/>
              </a:rPr>
              <a:t>• Initial payout of $5,000 paid within 15 business days of advancing to Blue Diamond. </a:t>
            </a:r>
            <a:endParaRPr lang="en-US" sz="1200" b="0" strike="noStrike" spc="-1" dirty="0">
              <a:latin typeface="Arial"/>
            </a:endParaRPr>
          </a:p>
          <a:p>
            <a:pPr>
              <a:lnSpc>
                <a:spcPct val="100000"/>
              </a:lnSpc>
            </a:pPr>
            <a:r>
              <a:rPr lang="en-US" sz="1200" b="0" strike="noStrike" spc="-1" dirty="0">
                <a:solidFill>
                  <a:srgbClr val="000000"/>
                </a:solidFill>
                <a:latin typeface="Calibri"/>
              </a:rPr>
              <a:t>• Second installment $3,750</a:t>
            </a:r>
            <a:endParaRPr lang="en-US" sz="1200" b="0" strike="noStrike" spc="-1" dirty="0">
              <a:latin typeface="Arial"/>
            </a:endParaRPr>
          </a:p>
          <a:p>
            <a:pPr>
              <a:lnSpc>
                <a:spcPct val="100000"/>
              </a:lnSpc>
            </a:pPr>
            <a:r>
              <a:rPr lang="en-US" sz="1200" b="1" strike="noStrike" spc="-1" dirty="0">
                <a:solidFill>
                  <a:srgbClr val="000000"/>
                </a:solidFill>
                <a:latin typeface="Calibri"/>
              </a:rPr>
              <a:t>   Requirement to receive second installment</a:t>
            </a:r>
            <a:r>
              <a:rPr lang="en-US" sz="1200" b="0" strike="noStrike" spc="-1" dirty="0">
                <a:solidFill>
                  <a:srgbClr val="000000"/>
                </a:solidFill>
                <a:latin typeface="Calibri"/>
              </a:rPr>
              <a:t>- Must re-obtain the rank of Blue Diamond or above at least once during the following ten weeks.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000000"/>
                </a:solidFill>
                <a:latin typeface="Calibri"/>
              </a:rPr>
              <a:t>• Third installment $3,750 </a:t>
            </a:r>
            <a:endParaRPr lang="en-US" sz="1200" b="0" strike="noStrike" spc="-1" dirty="0">
              <a:latin typeface="Arial"/>
            </a:endParaRPr>
          </a:p>
          <a:p>
            <a:pPr>
              <a:lnSpc>
                <a:spcPct val="100000"/>
              </a:lnSpc>
            </a:pPr>
            <a:r>
              <a:rPr lang="en-US" sz="1200" b="1" strike="noStrike" spc="-1" dirty="0">
                <a:solidFill>
                  <a:srgbClr val="000000"/>
                </a:solidFill>
                <a:latin typeface="Calibri"/>
              </a:rPr>
              <a:t>   Requirement to receive third installment- </a:t>
            </a:r>
            <a:r>
              <a:rPr lang="en-US" sz="1200" b="0" strike="noStrike" spc="-1" dirty="0">
                <a:solidFill>
                  <a:srgbClr val="000000"/>
                </a:solidFill>
                <a:latin typeface="Calibri"/>
              </a:rPr>
              <a:t>Must re-obtain the rank of Blue Diamond or above at least once during the ten weeks following the second installment.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endParaRPr lang="en-US" sz="1200" b="0" strike="noStrike" spc="-1" dirty="0">
              <a:latin typeface="Arial"/>
            </a:endParaRPr>
          </a:p>
        </p:txBody>
      </p:sp>
    </p:spTree>
    <p:extLst>
      <p:ext uri="{BB962C8B-B14F-4D97-AF65-F5344CB8AC3E}">
        <p14:creationId xmlns:p14="http://schemas.microsoft.com/office/powerpoint/2010/main" val="2396149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0120" y="429671"/>
            <a:ext cx="55799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CORPORATE EXECUTIVE</a:t>
            </a:r>
          </a:p>
        </p:txBody>
      </p:sp>
      <p:pic>
        <p:nvPicPr>
          <p:cNvPr id="4" name="Picture 3">
            <a:extLst>
              <a:ext uri="{FF2B5EF4-FFF2-40B4-BE49-F238E27FC236}">
                <a16:creationId xmlns:a16="http://schemas.microsoft.com/office/drawing/2014/main" id="{311C9817-338A-49FE-BDFE-3864EC044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73" y="1114816"/>
            <a:ext cx="9108254" cy="5098093"/>
          </a:xfrm>
          <a:prstGeom prst="rect">
            <a:avLst/>
          </a:prstGeom>
        </p:spPr>
      </p:pic>
    </p:spTree>
    <p:extLst>
      <p:ext uri="{BB962C8B-B14F-4D97-AF65-F5344CB8AC3E}">
        <p14:creationId xmlns:p14="http://schemas.microsoft.com/office/powerpoint/2010/main" val="1902751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CustomShape 1"/>
          <p:cNvSpPr/>
          <p:nvPr/>
        </p:nvSpPr>
        <p:spPr>
          <a:xfrm>
            <a:off x="177480" y="166320"/>
            <a:ext cx="9457560" cy="649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en-US" sz="1800" b="0" strike="noStrike" spc="-1" dirty="0">
              <a:latin typeface="Arial"/>
            </a:endParaRPr>
          </a:p>
          <a:p>
            <a:pPr>
              <a:lnSpc>
                <a:spcPct val="100000"/>
              </a:lnSpc>
            </a:pPr>
            <a:r>
              <a:rPr lang="en-US" sz="1300" b="1" strike="noStrike" spc="-1" dirty="0">
                <a:solidFill>
                  <a:srgbClr val="000000"/>
                </a:solidFill>
                <a:latin typeface="Calibri"/>
              </a:rPr>
              <a:t>BOARDROOM PURE RANK BONUS PAYOUT REQUIREMENTS AND SCHEDULE: </a:t>
            </a:r>
            <a:endParaRPr lang="en-US" sz="1300" b="0" strike="noStrike" spc="-1" dirty="0">
              <a:latin typeface="Arial"/>
            </a:endParaRPr>
          </a:p>
          <a:p>
            <a:pPr>
              <a:lnSpc>
                <a:spcPct val="100000"/>
              </a:lnSpc>
            </a:pPr>
            <a:endParaRPr lang="en-US" sz="1300" b="0" strike="noStrike" spc="-1" dirty="0">
              <a:latin typeface="Arial"/>
            </a:endParaRPr>
          </a:p>
          <a:p>
            <a:pPr>
              <a:lnSpc>
                <a:spcPct val="100000"/>
              </a:lnSpc>
            </a:pPr>
            <a:r>
              <a:rPr lang="en-US" sz="1200" b="1" u="sng" strike="noStrike" spc="-1" dirty="0">
                <a:solidFill>
                  <a:srgbClr val="000000"/>
                </a:solidFill>
                <a:uFillTx/>
                <a:latin typeface="Calibri"/>
              </a:rPr>
              <a:t>Presidential Black Diamond Rank Advancement </a:t>
            </a:r>
            <a:endParaRPr lang="en-US" sz="1200" b="0" strike="noStrike" spc="-1" dirty="0">
              <a:latin typeface="Arial"/>
            </a:endParaRPr>
          </a:p>
          <a:p>
            <a:pPr>
              <a:lnSpc>
                <a:spcPct val="100000"/>
              </a:lnSpc>
            </a:pPr>
            <a:r>
              <a:rPr lang="en-US" sz="1200" b="0" strike="noStrike" spc="-1" dirty="0">
                <a:solidFill>
                  <a:srgbClr val="000000"/>
                </a:solidFill>
                <a:latin typeface="Calibri"/>
              </a:rPr>
              <a:t>• Initial payout of $7,500 paid within 15 business days of advancing to Presidential Black Diamond. </a:t>
            </a:r>
            <a:endParaRPr lang="en-US" sz="1200" b="0" strike="noStrike" spc="-1" dirty="0">
              <a:latin typeface="Arial"/>
            </a:endParaRPr>
          </a:p>
          <a:p>
            <a:pPr>
              <a:lnSpc>
                <a:spcPct val="100000"/>
              </a:lnSpc>
            </a:pPr>
            <a:r>
              <a:rPr lang="en-US" sz="1200" b="0" strike="noStrike" spc="-1" dirty="0">
                <a:solidFill>
                  <a:srgbClr val="000000"/>
                </a:solidFill>
                <a:latin typeface="Calibri"/>
              </a:rPr>
              <a:t>• Second &amp; Third installments are paid in increments of 5,000 per month for the following two months. </a:t>
            </a:r>
            <a:endParaRPr lang="en-US" sz="1200" b="0" strike="noStrike" spc="-1" dirty="0">
              <a:latin typeface="Arial"/>
            </a:endParaRPr>
          </a:p>
          <a:p>
            <a:pPr>
              <a:lnSpc>
                <a:spcPct val="100000"/>
              </a:lnSpc>
            </a:pPr>
            <a:r>
              <a:rPr lang="en-US" sz="1200" b="1" strike="noStrike" spc="-1" dirty="0">
                <a:solidFill>
                  <a:srgbClr val="000000"/>
                </a:solidFill>
                <a:latin typeface="Calibri"/>
              </a:rPr>
              <a:t>   Requirement to receive second and third installments</a:t>
            </a:r>
            <a:r>
              <a:rPr lang="en-US" sz="1200" b="0" strike="noStrike" spc="-1" dirty="0">
                <a:solidFill>
                  <a:srgbClr val="000000"/>
                </a:solidFill>
                <a:latin typeface="Calibri"/>
              </a:rPr>
              <a:t>- Must obtain the rank of Presidential Black Diamond or above at least once during each of the following two months.*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1" u="sng" strike="noStrike" spc="-1" dirty="0">
                <a:solidFill>
                  <a:srgbClr val="000000"/>
                </a:solidFill>
                <a:uFillTx/>
                <a:latin typeface="Calibri"/>
              </a:rPr>
              <a:t>Chairman Black Diamond Rank Advancement </a:t>
            </a:r>
            <a:endParaRPr lang="en-US" sz="1200" b="0" strike="noStrike" spc="-1" dirty="0">
              <a:latin typeface="Arial"/>
            </a:endParaRPr>
          </a:p>
          <a:p>
            <a:pPr>
              <a:lnSpc>
                <a:spcPct val="100000"/>
              </a:lnSpc>
            </a:pPr>
            <a:r>
              <a:rPr lang="en-US" sz="1200" b="0" strike="noStrike" spc="-1" dirty="0">
                <a:solidFill>
                  <a:srgbClr val="000000"/>
                </a:solidFill>
                <a:latin typeface="Calibri"/>
              </a:rPr>
              <a:t>• Initial payout of $15,000 paid within 15 business days of advancing to Chairman Black Diamond. </a:t>
            </a:r>
            <a:endParaRPr lang="en-US" sz="1200" b="0" strike="noStrike" spc="-1" dirty="0">
              <a:latin typeface="Arial"/>
            </a:endParaRPr>
          </a:p>
          <a:p>
            <a:pPr>
              <a:lnSpc>
                <a:spcPct val="100000"/>
              </a:lnSpc>
            </a:pPr>
            <a:r>
              <a:rPr lang="en-US" sz="1200" b="0" strike="noStrike" spc="-1" dirty="0">
                <a:solidFill>
                  <a:srgbClr val="000000"/>
                </a:solidFill>
                <a:latin typeface="Calibri"/>
              </a:rPr>
              <a:t>• Second &amp; Third installments are paid in increments of $11,250 per month for the following two months. </a:t>
            </a:r>
            <a:endParaRPr lang="en-US" sz="1200" b="0" strike="noStrike" spc="-1" dirty="0">
              <a:latin typeface="Arial"/>
            </a:endParaRPr>
          </a:p>
          <a:p>
            <a:pPr>
              <a:lnSpc>
                <a:spcPct val="100000"/>
              </a:lnSpc>
            </a:pPr>
            <a:r>
              <a:rPr lang="en-US" sz="1200" b="0" strike="noStrike" spc="-1" dirty="0">
                <a:solidFill>
                  <a:srgbClr val="000000"/>
                </a:solidFill>
                <a:latin typeface="Calibri"/>
              </a:rPr>
              <a:t>  </a:t>
            </a:r>
            <a:r>
              <a:rPr lang="en-US" sz="1200" b="1" strike="noStrike" spc="-1" dirty="0">
                <a:solidFill>
                  <a:srgbClr val="000000"/>
                </a:solidFill>
                <a:latin typeface="Calibri"/>
              </a:rPr>
              <a:t>Requirement to receive second and third installments</a:t>
            </a:r>
            <a:r>
              <a:rPr lang="en-US" sz="1200" b="0" strike="noStrike" spc="-1" dirty="0">
                <a:solidFill>
                  <a:srgbClr val="000000"/>
                </a:solidFill>
                <a:latin typeface="Calibri"/>
              </a:rPr>
              <a:t>- Must obtain the rank of Presidential Black Diamond or above at least once during each of                 the following two months.*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1" u="sng" strike="noStrike" spc="-1" dirty="0">
                <a:solidFill>
                  <a:srgbClr val="000000"/>
                </a:solidFill>
                <a:uFillTx/>
                <a:latin typeface="Calibri"/>
              </a:rPr>
              <a:t>Ambassador Black Diamond Rank Advancement </a:t>
            </a:r>
            <a:endParaRPr lang="en-US" sz="1200" b="0" strike="noStrike" spc="-1" dirty="0">
              <a:latin typeface="Arial"/>
            </a:endParaRPr>
          </a:p>
          <a:p>
            <a:pPr>
              <a:lnSpc>
                <a:spcPct val="100000"/>
              </a:lnSpc>
            </a:pPr>
            <a:r>
              <a:rPr lang="en-US" sz="1200" b="0" strike="noStrike" spc="-1" dirty="0">
                <a:solidFill>
                  <a:srgbClr val="000000"/>
                </a:solidFill>
                <a:latin typeface="Calibri"/>
              </a:rPr>
              <a:t>• Initial payout of $25,000 paid within 15 business days of advancing to Ambassador Black Diamond. </a:t>
            </a:r>
            <a:endParaRPr lang="en-US" sz="1200" b="0" strike="noStrike" spc="-1" dirty="0">
              <a:latin typeface="Arial"/>
            </a:endParaRPr>
          </a:p>
          <a:p>
            <a:pPr>
              <a:lnSpc>
                <a:spcPct val="100000"/>
              </a:lnSpc>
            </a:pPr>
            <a:r>
              <a:rPr lang="en-US" sz="1200" b="0" strike="noStrike" spc="-1" dirty="0">
                <a:solidFill>
                  <a:srgbClr val="000000"/>
                </a:solidFill>
                <a:latin typeface="Calibri"/>
              </a:rPr>
              <a:t>• Second through sixth installments are paid in increments of $25,000 per month for the following five months. </a:t>
            </a:r>
            <a:endParaRPr lang="en-US" sz="1200" b="0" strike="noStrike" spc="-1" dirty="0">
              <a:latin typeface="Arial"/>
            </a:endParaRPr>
          </a:p>
          <a:p>
            <a:pPr>
              <a:lnSpc>
                <a:spcPct val="100000"/>
              </a:lnSpc>
            </a:pPr>
            <a:r>
              <a:rPr lang="en-US" sz="1200" b="1" strike="noStrike" spc="-1" dirty="0">
                <a:solidFill>
                  <a:srgbClr val="000000"/>
                </a:solidFill>
                <a:latin typeface="Calibri"/>
              </a:rPr>
              <a:t>   Requirement to receive second through sixth installments- </a:t>
            </a:r>
            <a:r>
              <a:rPr lang="en-US" sz="1200" b="0" strike="noStrike" spc="-1" dirty="0">
                <a:solidFill>
                  <a:srgbClr val="000000"/>
                </a:solidFill>
                <a:latin typeface="Calibri"/>
              </a:rPr>
              <a:t>Must obtain Rank of Chairman Black Diamond or above at least once during each of the following five months.*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1" u="sng" strike="noStrike" spc="-1" dirty="0">
                <a:solidFill>
                  <a:srgbClr val="000000"/>
                </a:solidFill>
                <a:uFillTx/>
                <a:latin typeface="Calibri"/>
              </a:rPr>
              <a:t>Crown Diamond Rank Advancement </a:t>
            </a:r>
            <a:endParaRPr lang="en-US" sz="1200" b="0" strike="noStrike" spc="-1" dirty="0">
              <a:latin typeface="Arial"/>
            </a:endParaRPr>
          </a:p>
          <a:p>
            <a:pPr>
              <a:lnSpc>
                <a:spcPct val="100000"/>
              </a:lnSpc>
            </a:pPr>
            <a:r>
              <a:rPr lang="en-US" sz="1200" b="0" strike="noStrike" spc="-1" dirty="0">
                <a:solidFill>
                  <a:srgbClr val="000000"/>
                </a:solidFill>
                <a:latin typeface="Calibri"/>
              </a:rPr>
              <a:t>• Initial payout of $25,000 paid within 15 business days of advancing to Crown Diamond. </a:t>
            </a:r>
            <a:endParaRPr lang="en-US" sz="1200" b="0" strike="noStrike" spc="-1" dirty="0">
              <a:latin typeface="Arial"/>
            </a:endParaRPr>
          </a:p>
          <a:p>
            <a:pPr>
              <a:lnSpc>
                <a:spcPct val="100000"/>
              </a:lnSpc>
            </a:pPr>
            <a:r>
              <a:rPr lang="en-US" sz="1200" b="0" strike="noStrike" spc="-1" dirty="0">
                <a:solidFill>
                  <a:srgbClr val="000000"/>
                </a:solidFill>
                <a:latin typeface="Calibri"/>
              </a:rPr>
              <a:t>• Second through tenth installments are paid in increments of $25,000 per month for the following nine months. </a:t>
            </a:r>
            <a:endParaRPr lang="en-US" sz="1200" b="0" strike="noStrike" spc="-1" dirty="0">
              <a:latin typeface="Arial"/>
            </a:endParaRPr>
          </a:p>
          <a:p>
            <a:pPr>
              <a:lnSpc>
                <a:spcPct val="100000"/>
              </a:lnSpc>
            </a:pPr>
            <a:r>
              <a:rPr lang="en-US" sz="1200" b="1" strike="noStrike" spc="-1" dirty="0">
                <a:solidFill>
                  <a:srgbClr val="000000"/>
                </a:solidFill>
                <a:latin typeface="Calibri"/>
              </a:rPr>
              <a:t>    Requirement to receive second through tenth installments- </a:t>
            </a:r>
            <a:r>
              <a:rPr lang="en-US" sz="1200" b="0" strike="noStrike" spc="-1" dirty="0">
                <a:solidFill>
                  <a:srgbClr val="000000"/>
                </a:solidFill>
                <a:latin typeface="Calibri"/>
              </a:rPr>
              <a:t>Must obtain Rank of Ambassador Black Diamond or above at least once during each of the following nine months.*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1" strike="noStrike" spc="-1" dirty="0">
                <a:solidFill>
                  <a:srgbClr val="000000"/>
                </a:solidFill>
                <a:latin typeface="Calibri"/>
              </a:rPr>
              <a:t>*All Boardroom Ranks are allowed one exception month; meaning if the IBO does not obtain the required rank in any given month for the duration of the payout schedule they are allowed a one-time exception to achieve the following month. </a:t>
            </a:r>
            <a:endParaRPr lang="en-US" sz="1200" b="0" strike="noStrike" spc="-1" dirty="0">
              <a:latin typeface="Arial"/>
            </a:endParaRPr>
          </a:p>
          <a:p>
            <a:pPr>
              <a:lnSpc>
                <a:spcPct val="100000"/>
              </a:lnSpc>
            </a:pPr>
            <a:r>
              <a:rPr lang="en-US" sz="1200" b="0" strike="noStrike" spc="-1" dirty="0">
                <a:solidFill>
                  <a:srgbClr val="000000"/>
                </a:solidFill>
                <a:latin typeface="Calibri"/>
              </a:rPr>
              <a:t>IBOs with a beneficial interest in more than one account may only qualify on one account, i.e. the primary and/or highest ranking account. Spouses, partners, other persons residing with the IBO, and any persons having a beneficial or equity interest in a business entity account, may only qualify on one account combined.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endParaRPr lang="en-US" sz="1200" b="0" strike="noStrike" spc="-1" dirty="0">
              <a:latin typeface="Arial"/>
            </a:endParaRPr>
          </a:p>
        </p:txBody>
      </p:sp>
    </p:spTree>
    <p:extLst>
      <p:ext uri="{BB962C8B-B14F-4D97-AF65-F5344CB8AC3E}">
        <p14:creationId xmlns:p14="http://schemas.microsoft.com/office/powerpoint/2010/main" val="31943603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CustomShape 1"/>
          <p:cNvSpPr/>
          <p:nvPr/>
        </p:nvSpPr>
        <p:spPr>
          <a:xfrm>
            <a:off x="177480" y="313920"/>
            <a:ext cx="9457560" cy="556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en-US" sz="1800" b="0" strike="noStrike" spc="-1" dirty="0">
              <a:latin typeface="Arial"/>
            </a:endParaRPr>
          </a:p>
          <a:p>
            <a:pPr>
              <a:lnSpc>
                <a:spcPct val="100000"/>
              </a:lnSpc>
            </a:pPr>
            <a:r>
              <a:rPr lang="en-US" sz="1200" b="0" strike="noStrike" spc="-1" dirty="0">
                <a:solidFill>
                  <a:srgbClr val="000000"/>
                </a:solidFill>
                <a:latin typeface="Calibri"/>
              </a:rPr>
              <a:t>Any bonus earned by a Promotion qualifier will be paid within 15 business days of meeting all Promotion requirements and qualifications. Bonuses will only be awarded on the highest rank achieved during the respective commission period, maximum rank advancement restrictions apply.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000000"/>
                </a:solidFill>
                <a:latin typeface="Calibri"/>
              </a:rPr>
              <a:t>Commission periods begin on Tuesdays at 12am Eastern Time and end on Mondays at 11:59pm Eastern Time.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000000"/>
                </a:solidFill>
                <a:latin typeface="Calibri"/>
              </a:rPr>
              <a:t>If the qualified IBO chooses not to accept the bonus earned, the award will be forfeited. PURE Rank Bonuses are not transferrable.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000000"/>
                </a:solidFill>
                <a:latin typeface="Calibri"/>
              </a:rPr>
              <a:t>All determinations and decisions as to awarding the PURE Rank Bonus are solely at PURE’s discretion.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000000"/>
                </a:solidFill>
                <a:latin typeface="Calibri"/>
              </a:rPr>
              <a:t>Qualifying accounts are verified by PURE at the close of the commission period. In the event that product returns, that count as qualifying volume, are in excess of the minimum qualifying volume or result in a demotion of rank/title or good standing, then PURE reserves the right to disqualify that individual in its sole discretion.</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000000"/>
                </a:solidFill>
                <a:latin typeface="Calibri"/>
              </a:rPr>
              <a:t>PURE reserves the right, in its sole discretion, to recover the total amount of the awarded PURE Rank Bonus directly or indirectly through the withholding of future commissions if: </a:t>
            </a:r>
            <a:endParaRPr lang="en-US" sz="1200" b="0" strike="noStrike" spc="-1" dirty="0">
              <a:latin typeface="Arial"/>
            </a:endParaRPr>
          </a:p>
          <a:p>
            <a:pPr>
              <a:lnSpc>
                <a:spcPct val="100000"/>
              </a:lnSpc>
            </a:pPr>
            <a:r>
              <a:rPr lang="en-US" sz="1200" b="0" strike="noStrike" spc="-1" dirty="0">
                <a:solidFill>
                  <a:srgbClr val="000000"/>
                </a:solidFill>
                <a:latin typeface="Calibri"/>
              </a:rPr>
              <a:t>a. Products are returned which result in negative evaluation in excess of the minimum volume requirements. </a:t>
            </a:r>
            <a:endParaRPr lang="en-US" sz="1200" b="0" strike="noStrike" spc="-1" dirty="0">
              <a:latin typeface="Arial"/>
            </a:endParaRPr>
          </a:p>
          <a:p>
            <a:pPr>
              <a:lnSpc>
                <a:spcPct val="100000"/>
              </a:lnSpc>
            </a:pPr>
            <a:r>
              <a:rPr lang="en-US" sz="1200" b="0" strike="noStrike" spc="-1" dirty="0">
                <a:solidFill>
                  <a:srgbClr val="000000"/>
                </a:solidFill>
                <a:latin typeface="Calibri"/>
              </a:rPr>
              <a:t>b. A qualifying IBO is found to have violated any PURE policies in connection with receiving or increasing a PURE Rank Bonus.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000000"/>
                </a:solidFill>
                <a:latin typeface="Calibri"/>
              </a:rPr>
              <a:t>PURE assumes no responsibility for notifying PURE Rank Bonus Promotion participants of any returns or cancellations within their organization that affect qualifications.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000000"/>
                </a:solidFill>
                <a:latin typeface="Calibri"/>
              </a:rPr>
              <a:t>All applicable taxes are the responsibility of the PURE Rank Bonus recipient. The value of the PURE Rank Bonus will be included as reportable income in the award recipient’s 1099.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000000"/>
                </a:solidFill>
                <a:latin typeface="Calibri"/>
              </a:rPr>
              <a:t>PURE reserves the right, in its sole discretion, to discontinue, cancel or modify this Promotion and/or its terms and conditions at any time without advance notice. </a:t>
            </a:r>
            <a:endParaRPr lang="en-US" sz="1200" b="0" strike="noStrike" spc="-1" dirty="0">
              <a:latin typeface="Arial"/>
            </a:endParaRPr>
          </a:p>
          <a:p>
            <a:pPr>
              <a:lnSpc>
                <a:spcPct val="100000"/>
              </a:lnSpc>
            </a:pPr>
            <a:r>
              <a:rPr lang="en-US" sz="1200" b="0" strike="noStrike" spc="-1" dirty="0">
                <a:solidFill>
                  <a:srgbClr val="000000"/>
                </a:solidFill>
                <a:latin typeface="Calibri"/>
              </a:rPr>
              <a:t>The PURE Rank Bonus Promotion is sponsored by PURE Gen Holdings, Inc., (“PURE”) – 7164 Technology Dr., Ste. 100, Frisco, TX 75033. </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1" strike="noStrike" spc="-1" dirty="0">
                <a:solidFill>
                  <a:srgbClr val="000000"/>
                </a:solidFill>
                <a:latin typeface="Calibri"/>
              </a:rPr>
              <a:t>THIS PROMOTION IS VOID WHERE PROHIBITED BY LAW. </a:t>
            </a:r>
            <a:endParaRPr lang="en-US" sz="1200" b="0" strike="noStrike" spc="-1" dirty="0">
              <a:latin typeface="Arial"/>
            </a:endParaRPr>
          </a:p>
        </p:txBody>
      </p:sp>
    </p:spTree>
    <p:extLst>
      <p:ext uri="{BB962C8B-B14F-4D97-AF65-F5344CB8AC3E}">
        <p14:creationId xmlns:p14="http://schemas.microsoft.com/office/powerpoint/2010/main" val="31238284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16320" y="168822"/>
            <a:ext cx="3134856" cy="941796"/>
          </a:xfrm>
        </p:spPr>
        <p:txBody>
          <a:bodyPr/>
          <a:lstStyle/>
          <a:p>
            <a:r>
              <a:rPr lang="en-US" sz="3400" b="1" dirty="0">
                <a:solidFill>
                  <a:schemeClr val="bg1"/>
                </a:solidFill>
                <a:latin typeface="Calibri Light" panose="020F0302020204030204" pitchFamily="34" charset="0"/>
                <a:cs typeface="Calibri Light" panose="020F0302020204030204" pitchFamily="34" charset="0"/>
              </a:rPr>
              <a:t>LIFESTYLE BONUS</a:t>
            </a:r>
          </a:p>
        </p:txBody>
      </p:sp>
      <p:sp>
        <p:nvSpPr>
          <p:cNvPr id="5" name="CustomShape 2"/>
          <p:cNvSpPr/>
          <p:nvPr/>
        </p:nvSpPr>
        <p:spPr>
          <a:xfrm>
            <a:off x="610520" y="178200"/>
            <a:ext cx="861840" cy="923040"/>
          </a:xfrm>
          <a:prstGeom prst="rect">
            <a:avLst/>
          </a:prstGeom>
          <a:ln>
            <a:solidFill>
              <a:srgbClr val="008264"/>
            </a:solidFill>
          </a:ln>
        </p:spPr>
        <p:style>
          <a:lnRef idx="2">
            <a:schemeClr val="dk1"/>
          </a:lnRef>
          <a:fillRef idx="1">
            <a:schemeClr val="lt1"/>
          </a:fillRef>
          <a:effectRef idx="0">
            <a:schemeClr val="dk1"/>
          </a:effectRef>
          <a:fontRef idx="minor"/>
        </p:style>
      </p:sp>
      <p:sp>
        <p:nvSpPr>
          <p:cNvPr id="7" name="CustomShape 3"/>
          <p:cNvSpPr/>
          <p:nvPr/>
        </p:nvSpPr>
        <p:spPr>
          <a:xfrm>
            <a:off x="610520" y="0"/>
            <a:ext cx="861840" cy="11890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defTabSz="457200"/>
            <a:r>
              <a:rPr lang="en-US" sz="7200" b="1" spc="-1" dirty="0">
                <a:solidFill>
                  <a:srgbClr val="F87102"/>
                </a:solidFill>
                <a:latin typeface="Calibri"/>
              </a:rPr>
              <a:t>7</a:t>
            </a:r>
            <a:endParaRPr lang="en-US" sz="7200" spc="-1" dirty="0">
              <a:solidFill>
                <a:srgbClr val="F87102"/>
              </a:solidFill>
            </a:endParaRPr>
          </a:p>
        </p:txBody>
      </p:sp>
      <p:graphicFrame>
        <p:nvGraphicFramePr>
          <p:cNvPr id="28" name="object 10">
            <a:extLst>
              <a:ext uri="{FF2B5EF4-FFF2-40B4-BE49-F238E27FC236}">
                <a16:creationId xmlns:a16="http://schemas.microsoft.com/office/drawing/2014/main" id="{FEEA71F8-1CAF-41BE-A824-50991C6EFB81}"/>
              </a:ext>
            </a:extLst>
          </p:cNvPr>
          <p:cNvGraphicFramePr>
            <a:graphicFrameLocks noGrp="1"/>
          </p:cNvGraphicFramePr>
          <p:nvPr>
            <p:extLst>
              <p:ext uri="{D42A27DB-BD31-4B8C-83A1-F6EECF244321}">
                <p14:modId xmlns:p14="http://schemas.microsoft.com/office/powerpoint/2010/main" val="980860040"/>
              </p:ext>
            </p:extLst>
          </p:nvPr>
        </p:nvGraphicFramePr>
        <p:xfrm>
          <a:off x="1251419" y="1751879"/>
          <a:ext cx="7717154" cy="3685284"/>
        </p:xfrm>
        <a:graphic>
          <a:graphicData uri="http://schemas.openxmlformats.org/drawingml/2006/table">
            <a:tbl>
              <a:tblPr firstRow="1" bandRow="1">
                <a:tableStyleId>{2D5ABB26-0587-4C30-8999-92F81FD0307C}</a:tableStyleId>
              </a:tblPr>
              <a:tblGrid>
                <a:gridCol w="3789679">
                  <a:extLst>
                    <a:ext uri="{9D8B030D-6E8A-4147-A177-3AD203B41FA5}">
                      <a16:colId xmlns:a16="http://schemas.microsoft.com/office/drawing/2014/main" val="20000"/>
                    </a:ext>
                  </a:extLst>
                </a:gridCol>
                <a:gridCol w="3927475">
                  <a:extLst>
                    <a:ext uri="{9D8B030D-6E8A-4147-A177-3AD203B41FA5}">
                      <a16:colId xmlns:a16="http://schemas.microsoft.com/office/drawing/2014/main" val="20001"/>
                    </a:ext>
                  </a:extLst>
                </a:gridCol>
              </a:tblGrid>
              <a:tr h="624077">
                <a:tc>
                  <a:txBody>
                    <a:bodyPr/>
                    <a:lstStyle/>
                    <a:p>
                      <a:pPr algn="ctr">
                        <a:lnSpc>
                          <a:spcPct val="100000"/>
                        </a:lnSpc>
                        <a:spcBef>
                          <a:spcPts val="260"/>
                        </a:spcBef>
                      </a:pPr>
                      <a:r>
                        <a:rPr sz="1600" b="1" spc="-5" dirty="0">
                          <a:latin typeface="Calibri"/>
                          <a:cs typeface="Calibri"/>
                        </a:rPr>
                        <a:t>RANK</a:t>
                      </a:r>
                      <a:endParaRPr sz="1600" dirty="0">
                        <a:latin typeface="Calibri"/>
                        <a:cs typeface="Calibri"/>
                      </a:endParaRPr>
                    </a:p>
                  </a:txBody>
                  <a:tcPr marL="0" marR="0" marT="330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marL="1270" algn="ctr">
                        <a:lnSpc>
                          <a:spcPct val="100000"/>
                        </a:lnSpc>
                        <a:spcBef>
                          <a:spcPts val="260"/>
                        </a:spcBef>
                      </a:pPr>
                      <a:r>
                        <a:rPr sz="1600" b="1" spc="-10" dirty="0">
                          <a:latin typeface="Calibri"/>
                          <a:cs typeface="Calibri"/>
                        </a:rPr>
                        <a:t>LIFESTYLE</a:t>
                      </a:r>
                      <a:r>
                        <a:rPr sz="1600" b="1" dirty="0">
                          <a:latin typeface="Calibri"/>
                          <a:cs typeface="Calibri"/>
                        </a:rPr>
                        <a:t> </a:t>
                      </a:r>
                      <a:r>
                        <a:rPr sz="1600" b="1" spc="-5" dirty="0">
                          <a:latin typeface="Calibri"/>
                          <a:cs typeface="Calibri"/>
                        </a:rPr>
                        <a:t>BONUS*</a:t>
                      </a:r>
                      <a:endParaRPr sz="1600">
                        <a:latin typeface="Calibri"/>
                        <a:cs typeface="Calibri"/>
                      </a:endParaRPr>
                    </a:p>
                  </a:txBody>
                  <a:tcPr marL="0" marR="0" marT="330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0"/>
                  </a:ext>
                </a:extLst>
              </a:tr>
              <a:tr h="437261">
                <a:tc>
                  <a:txBody>
                    <a:bodyPr/>
                    <a:lstStyle/>
                    <a:p>
                      <a:pPr algn="ctr">
                        <a:lnSpc>
                          <a:spcPct val="100000"/>
                        </a:lnSpc>
                        <a:spcBef>
                          <a:spcPts val="265"/>
                        </a:spcBef>
                      </a:pPr>
                      <a:r>
                        <a:rPr sz="1600" b="1" spc="-5" dirty="0">
                          <a:latin typeface="Calibri"/>
                          <a:cs typeface="Calibri"/>
                        </a:rPr>
                        <a:t>BRONZE</a:t>
                      </a:r>
                      <a:endParaRPr sz="1600">
                        <a:latin typeface="Calibri"/>
                        <a:cs typeface="Calibri"/>
                      </a:endParaRPr>
                    </a:p>
                  </a:txBody>
                  <a:tcPr marL="0" marR="0" marT="336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265"/>
                        </a:spcBef>
                      </a:pPr>
                      <a:r>
                        <a:rPr lang="en-US" sz="1600" b="1" spc="-10" dirty="0">
                          <a:solidFill>
                            <a:srgbClr val="FFFFFF"/>
                          </a:solidFill>
                          <a:latin typeface="Calibri"/>
                          <a:cs typeface="Calibri"/>
                        </a:rPr>
                        <a:t>$50</a:t>
                      </a:r>
                      <a:r>
                        <a:rPr sz="1600" b="1" spc="-10" dirty="0">
                          <a:solidFill>
                            <a:srgbClr val="FFFFFF"/>
                          </a:solidFill>
                          <a:latin typeface="Calibri"/>
                          <a:cs typeface="Calibri"/>
                        </a:rPr>
                        <a:t>/Month</a:t>
                      </a:r>
                      <a:endParaRPr sz="1600" dirty="0">
                        <a:latin typeface="Calibri"/>
                        <a:cs typeface="Calibri"/>
                      </a:endParaRPr>
                    </a:p>
                  </a:txBody>
                  <a:tcPr marL="0" marR="0" marT="336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1"/>
                  </a:ext>
                </a:extLst>
              </a:tr>
              <a:tr h="437388">
                <a:tc>
                  <a:txBody>
                    <a:bodyPr/>
                    <a:lstStyle/>
                    <a:p>
                      <a:pPr algn="ctr">
                        <a:lnSpc>
                          <a:spcPct val="100000"/>
                        </a:lnSpc>
                        <a:spcBef>
                          <a:spcPts val="265"/>
                        </a:spcBef>
                      </a:pPr>
                      <a:r>
                        <a:rPr sz="1600" b="1" spc="-30" dirty="0">
                          <a:latin typeface="Calibri"/>
                          <a:cs typeface="Calibri"/>
                        </a:rPr>
                        <a:t>SILVER</a:t>
                      </a:r>
                      <a:endParaRPr sz="1600">
                        <a:latin typeface="Calibri"/>
                        <a:cs typeface="Calibri"/>
                      </a:endParaRPr>
                    </a:p>
                  </a:txBody>
                  <a:tcPr marL="0" marR="0" marT="336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265"/>
                        </a:spcBef>
                      </a:pPr>
                      <a:r>
                        <a:rPr lang="en-US" sz="1600" b="1" spc="-10" dirty="0">
                          <a:solidFill>
                            <a:srgbClr val="FFFFFF"/>
                          </a:solidFill>
                          <a:latin typeface="Calibri"/>
                          <a:cs typeface="Calibri"/>
                        </a:rPr>
                        <a:t>$150</a:t>
                      </a:r>
                      <a:r>
                        <a:rPr sz="1600" b="1" spc="-10" dirty="0">
                          <a:solidFill>
                            <a:srgbClr val="FFFFFF"/>
                          </a:solidFill>
                          <a:latin typeface="Calibri"/>
                          <a:cs typeface="Calibri"/>
                        </a:rPr>
                        <a:t>/Month</a:t>
                      </a:r>
                      <a:endParaRPr sz="1600" dirty="0">
                        <a:latin typeface="Calibri"/>
                        <a:cs typeface="Calibri"/>
                      </a:endParaRPr>
                    </a:p>
                  </a:txBody>
                  <a:tcPr marL="0" marR="0" marT="336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2"/>
                  </a:ext>
                </a:extLst>
              </a:tr>
              <a:tr h="437261">
                <a:tc>
                  <a:txBody>
                    <a:bodyPr/>
                    <a:lstStyle/>
                    <a:p>
                      <a:pPr algn="ctr">
                        <a:lnSpc>
                          <a:spcPct val="100000"/>
                        </a:lnSpc>
                        <a:spcBef>
                          <a:spcPts val="265"/>
                        </a:spcBef>
                      </a:pPr>
                      <a:r>
                        <a:rPr sz="1600" b="1" spc="-10" dirty="0">
                          <a:latin typeface="Calibri"/>
                          <a:cs typeface="Calibri"/>
                        </a:rPr>
                        <a:t>GOLD</a:t>
                      </a:r>
                      <a:endParaRPr sz="1600">
                        <a:latin typeface="Calibri"/>
                        <a:cs typeface="Calibri"/>
                      </a:endParaRPr>
                    </a:p>
                  </a:txBody>
                  <a:tcPr marL="0" marR="0" marT="336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65"/>
                        </a:spcBef>
                      </a:pPr>
                      <a:r>
                        <a:rPr lang="en-US" sz="1600" b="1" spc="-10" dirty="0">
                          <a:solidFill>
                            <a:srgbClr val="FFFFFF"/>
                          </a:solidFill>
                          <a:latin typeface="Calibri"/>
                          <a:cs typeface="Calibri"/>
                        </a:rPr>
                        <a:t>$300</a:t>
                      </a:r>
                      <a:r>
                        <a:rPr sz="1600" b="1" spc="-10" dirty="0">
                          <a:solidFill>
                            <a:srgbClr val="FFFFFF"/>
                          </a:solidFill>
                          <a:latin typeface="Calibri"/>
                          <a:cs typeface="Calibri"/>
                        </a:rPr>
                        <a:t>/Month</a:t>
                      </a:r>
                      <a:endParaRPr sz="1600" dirty="0">
                        <a:latin typeface="Calibri"/>
                        <a:cs typeface="Calibri"/>
                      </a:endParaRPr>
                    </a:p>
                  </a:txBody>
                  <a:tcPr marL="0" marR="0" marT="336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3"/>
                  </a:ext>
                </a:extLst>
              </a:tr>
              <a:tr h="437388">
                <a:tc>
                  <a:txBody>
                    <a:bodyPr/>
                    <a:lstStyle/>
                    <a:p>
                      <a:pPr marL="635" algn="ctr">
                        <a:lnSpc>
                          <a:spcPct val="100000"/>
                        </a:lnSpc>
                        <a:spcBef>
                          <a:spcPts val="265"/>
                        </a:spcBef>
                      </a:pPr>
                      <a:r>
                        <a:rPr sz="1600" b="1" spc="-25" dirty="0">
                          <a:latin typeface="Calibri"/>
                          <a:cs typeface="Calibri"/>
                        </a:rPr>
                        <a:t>PLATINUM</a:t>
                      </a:r>
                      <a:endParaRPr sz="1600">
                        <a:latin typeface="Calibri"/>
                        <a:cs typeface="Calibri"/>
                      </a:endParaRPr>
                    </a:p>
                  </a:txBody>
                  <a:tcPr marL="0" marR="0" marT="336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65"/>
                        </a:spcBef>
                      </a:pPr>
                      <a:r>
                        <a:rPr lang="en-US" sz="1600" b="1" spc="-10" dirty="0">
                          <a:solidFill>
                            <a:srgbClr val="FFFFFF"/>
                          </a:solidFill>
                          <a:latin typeface="Calibri"/>
                          <a:cs typeface="Calibri"/>
                        </a:rPr>
                        <a:t>$5</a:t>
                      </a:r>
                      <a:r>
                        <a:rPr sz="1600" b="1" spc="-10" dirty="0">
                          <a:solidFill>
                            <a:srgbClr val="FFFFFF"/>
                          </a:solidFill>
                          <a:latin typeface="Calibri"/>
                          <a:cs typeface="Calibri"/>
                        </a:rPr>
                        <a:t>00/Month</a:t>
                      </a:r>
                      <a:endParaRPr sz="1600" dirty="0">
                        <a:latin typeface="Calibri"/>
                        <a:cs typeface="Calibri"/>
                      </a:endParaRPr>
                    </a:p>
                  </a:txBody>
                  <a:tcPr marL="0" marR="0" marT="336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4"/>
                  </a:ext>
                </a:extLst>
              </a:tr>
              <a:tr h="437260">
                <a:tc>
                  <a:txBody>
                    <a:bodyPr/>
                    <a:lstStyle/>
                    <a:p>
                      <a:pPr algn="ctr">
                        <a:lnSpc>
                          <a:spcPct val="100000"/>
                        </a:lnSpc>
                        <a:spcBef>
                          <a:spcPts val="265"/>
                        </a:spcBef>
                      </a:pPr>
                      <a:r>
                        <a:rPr sz="1600" b="1" spc="-10" dirty="0">
                          <a:latin typeface="Calibri"/>
                          <a:cs typeface="Calibri"/>
                        </a:rPr>
                        <a:t>SAPPHIRE</a:t>
                      </a:r>
                      <a:endParaRPr sz="1600">
                        <a:latin typeface="Calibri"/>
                        <a:cs typeface="Calibri"/>
                      </a:endParaRPr>
                    </a:p>
                  </a:txBody>
                  <a:tcPr marL="0" marR="0" marT="336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65"/>
                        </a:spcBef>
                      </a:pPr>
                      <a:r>
                        <a:rPr lang="en-US" sz="1600" b="1" spc="-10" dirty="0">
                          <a:solidFill>
                            <a:srgbClr val="FFFFFF"/>
                          </a:solidFill>
                          <a:latin typeface="Calibri"/>
                          <a:cs typeface="Calibri"/>
                        </a:rPr>
                        <a:t>$749</a:t>
                      </a:r>
                      <a:r>
                        <a:rPr sz="1600" b="1" spc="-10" dirty="0">
                          <a:solidFill>
                            <a:srgbClr val="FFFFFF"/>
                          </a:solidFill>
                          <a:latin typeface="Calibri"/>
                          <a:cs typeface="Calibri"/>
                        </a:rPr>
                        <a:t>/Month</a:t>
                      </a:r>
                      <a:endParaRPr sz="1600" dirty="0">
                        <a:latin typeface="Calibri"/>
                        <a:cs typeface="Calibri"/>
                      </a:endParaRPr>
                    </a:p>
                  </a:txBody>
                  <a:tcPr marL="0" marR="0" marT="336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5"/>
                  </a:ext>
                </a:extLst>
              </a:tr>
              <a:tr h="437388">
                <a:tc>
                  <a:txBody>
                    <a:bodyPr/>
                    <a:lstStyle/>
                    <a:p>
                      <a:pPr algn="ctr">
                        <a:lnSpc>
                          <a:spcPct val="100000"/>
                        </a:lnSpc>
                        <a:spcBef>
                          <a:spcPts val="265"/>
                        </a:spcBef>
                      </a:pPr>
                      <a:r>
                        <a:rPr sz="1600" b="1" spc="-20" dirty="0">
                          <a:latin typeface="Calibri"/>
                          <a:cs typeface="Calibri"/>
                        </a:rPr>
                        <a:t>RUBY</a:t>
                      </a:r>
                      <a:endParaRPr sz="1600">
                        <a:latin typeface="Calibri"/>
                        <a:cs typeface="Calibri"/>
                      </a:endParaRPr>
                    </a:p>
                  </a:txBody>
                  <a:tcPr marL="0" marR="0" marT="336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65"/>
                        </a:spcBef>
                      </a:pPr>
                      <a:r>
                        <a:rPr lang="en-US" sz="1600" b="1" spc="-10" dirty="0">
                          <a:solidFill>
                            <a:srgbClr val="FFFFFF"/>
                          </a:solidFill>
                          <a:latin typeface="Calibri"/>
                          <a:cs typeface="Calibri"/>
                        </a:rPr>
                        <a:t>$900</a:t>
                      </a:r>
                      <a:r>
                        <a:rPr sz="1600" b="1" spc="-10" dirty="0">
                          <a:solidFill>
                            <a:srgbClr val="FFFFFF"/>
                          </a:solidFill>
                          <a:latin typeface="Calibri"/>
                          <a:cs typeface="Calibri"/>
                        </a:rPr>
                        <a:t>/Month</a:t>
                      </a:r>
                      <a:endParaRPr sz="1600" dirty="0">
                        <a:latin typeface="Calibri"/>
                        <a:cs typeface="Calibri"/>
                      </a:endParaRPr>
                    </a:p>
                  </a:txBody>
                  <a:tcPr marL="0" marR="0" marT="336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6"/>
                  </a:ext>
                </a:extLst>
              </a:tr>
              <a:tr h="437261">
                <a:tc>
                  <a:txBody>
                    <a:bodyPr/>
                    <a:lstStyle/>
                    <a:p>
                      <a:pPr marL="1270" algn="ctr">
                        <a:lnSpc>
                          <a:spcPct val="100000"/>
                        </a:lnSpc>
                        <a:spcBef>
                          <a:spcPts val="270"/>
                        </a:spcBef>
                      </a:pPr>
                      <a:r>
                        <a:rPr sz="1600" b="1" spc="-5" dirty="0">
                          <a:latin typeface="Calibri"/>
                          <a:cs typeface="Calibri"/>
                        </a:rPr>
                        <a:t>EMERALD</a:t>
                      </a:r>
                      <a:endParaRPr sz="1600">
                        <a:latin typeface="Calibri"/>
                        <a:cs typeface="Calibri"/>
                      </a:endParaRPr>
                    </a:p>
                  </a:txBody>
                  <a:tcPr marL="0" marR="0" marT="342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70"/>
                        </a:spcBef>
                      </a:pPr>
                      <a:r>
                        <a:rPr lang="en-US" sz="1600" b="1" spc="-10" dirty="0">
                          <a:solidFill>
                            <a:srgbClr val="FFFFFF"/>
                          </a:solidFill>
                          <a:latin typeface="Calibri"/>
                          <a:cs typeface="Calibri"/>
                        </a:rPr>
                        <a:t>$1,100</a:t>
                      </a:r>
                      <a:r>
                        <a:rPr sz="1600" b="1" spc="-10" dirty="0">
                          <a:solidFill>
                            <a:srgbClr val="FFFFFF"/>
                          </a:solidFill>
                          <a:latin typeface="Calibri"/>
                          <a:cs typeface="Calibri"/>
                        </a:rPr>
                        <a:t>/Month</a:t>
                      </a:r>
                      <a:endParaRPr sz="1600" dirty="0">
                        <a:latin typeface="Calibri"/>
                        <a:cs typeface="Calibri"/>
                      </a:endParaRPr>
                    </a:p>
                  </a:txBody>
                  <a:tcPr marL="0" marR="0" marT="342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7"/>
                  </a:ext>
                </a:extLst>
              </a:tr>
            </a:tbl>
          </a:graphicData>
        </a:graphic>
      </p:graphicFrame>
      <p:sp>
        <p:nvSpPr>
          <p:cNvPr id="29" name="object 11">
            <a:extLst>
              <a:ext uri="{FF2B5EF4-FFF2-40B4-BE49-F238E27FC236}">
                <a16:creationId xmlns:a16="http://schemas.microsoft.com/office/drawing/2014/main" id="{38181520-50BA-4527-ACD2-DE0D7E30287B}"/>
              </a:ext>
            </a:extLst>
          </p:cNvPr>
          <p:cNvSpPr txBox="1"/>
          <p:nvPr/>
        </p:nvSpPr>
        <p:spPr>
          <a:xfrm>
            <a:off x="262864" y="1279440"/>
            <a:ext cx="9554845" cy="299720"/>
          </a:xfrm>
          <a:prstGeom prst="rect">
            <a:avLst/>
          </a:prstGeom>
        </p:spPr>
        <p:txBody>
          <a:bodyPr vert="horz" wrap="square" lIns="0" tIns="12700" rIns="0" bIns="0" rtlCol="0">
            <a:spAutoFit/>
          </a:bodyPr>
          <a:lstStyle/>
          <a:p>
            <a:pPr marL="12700" defTabSz="457200">
              <a:spcBef>
                <a:spcPts val="100"/>
              </a:spcBef>
            </a:pPr>
            <a:r>
              <a:rPr dirty="0">
                <a:solidFill>
                  <a:prstClr val="black"/>
                </a:solidFill>
                <a:latin typeface="Calibri"/>
                <a:cs typeface="Calibri"/>
              </a:rPr>
              <a:t>* </a:t>
            </a:r>
            <a:r>
              <a:rPr spc="-5" dirty="0">
                <a:solidFill>
                  <a:prstClr val="black"/>
                </a:solidFill>
                <a:latin typeface="Calibri"/>
                <a:cs typeface="Calibri"/>
              </a:rPr>
              <a:t>The </a:t>
            </a:r>
            <a:r>
              <a:rPr spc="-10" dirty="0">
                <a:solidFill>
                  <a:prstClr val="black"/>
                </a:solidFill>
                <a:latin typeface="Calibri"/>
                <a:cs typeface="Calibri"/>
              </a:rPr>
              <a:t>LIFESTYLE </a:t>
            </a:r>
            <a:r>
              <a:rPr dirty="0">
                <a:solidFill>
                  <a:prstClr val="black"/>
                </a:solidFill>
                <a:latin typeface="Calibri"/>
                <a:cs typeface="Calibri"/>
              </a:rPr>
              <a:t>BONUS is </a:t>
            </a:r>
            <a:r>
              <a:rPr spc="-15" dirty="0">
                <a:solidFill>
                  <a:prstClr val="black"/>
                </a:solidFill>
                <a:latin typeface="Calibri"/>
                <a:cs typeface="Calibri"/>
              </a:rPr>
              <a:t>payed </a:t>
            </a:r>
            <a:r>
              <a:rPr spc="-5" dirty="0">
                <a:solidFill>
                  <a:prstClr val="black"/>
                </a:solidFill>
                <a:latin typeface="Calibri"/>
                <a:cs typeface="Calibri"/>
              </a:rPr>
              <a:t>on </a:t>
            </a:r>
            <a:r>
              <a:rPr dirty="0">
                <a:solidFill>
                  <a:prstClr val="black"/>
                </a:solidFill>
                <a:latin typeface="Calibri"/>
                <a:cs typeface="Calibri"/>
              </a:rPr>
              <a:t>the </a:t>
            </a:r>
            <a:r>
              <a:rPr spc="-10" dirty="0">
                <a:solidFill>
                  <a:prstClr val="black"/>
                </a:solidFill>
                <a:latin typeface="Calibri"/>
                <a:cs typeface="Calibri"/>
              </a:rPr>
              <a:t>highest </a:t>
            </a:r>
            <a:r>
              <a:rPr spc="-5" dirty="0">
                <a:solidFill>
                  <a:prstClr val="black"/>
                </a:solidFill>
                <a:latin typeface="Calibri"/>
                <a:cs typeface="Calibri"/>
              </a:rPr>
              <a:t>qualified </a:t>
            </a:r>
            <a:r>
              <a:rPr spc="-10" dirty="0">
                <a:solidFill>
                  <a:prstClr val="black"/>
                </a:solidFill>
                <a:latin typeface="Calibri"/>
                <a:cs typeface="Calibri"/>
              </a:rPr>
              <a:t>rank </a:t>
            </a:r>
            <a:r>
              <a:rPr spc="-5" dirty="0">
                <a:solidFill>
                  <a:prstClr val="black"/>
                </a:solidFill>
                <a:latin typeface="Calibri"/>
                <a:cs typeface="Calibri"/>
              </a:rPr>
              <a:t>achieved twice within </a:t>
            </a:r>
            <a:r>
              <a:rPr dirty="0">
                <a:solidFill>
                  <a:prstClr val="black"/>
                </a:solidFill>
                <a:latin typeface="Calibri"/>
                <a:cs typeface="Calibri"/>
              </a:rPr>
              <a:t>a </a:t>
            </a:r>
            <a:r>
              <a:rPr spc="-5" dirty="0">
                <a:solidFill>
                  <a:prstClr val="black"/>
                </a:solidFill>
                <a:latin typeface="Calibri"/>
                <a:cs typeface="Calibri"/>
              </a:rPr>
              <a:t>calendar</a:t>
            </a:r>
            <a:r>
              <a:rPr spc="235" dirty="0">
                <a:solidFill>
                  <a:prstClr val="black"/>
                </a:solidFill>
                <a:latin typeface="Calibri"/>
                <a:cs typeface="Calibri"/>
              </a:rPr>
              <a:t> </a:t>
            </a:r>
            <a:r>
              <a:rPr spc="-5" dirty="0">
                <a:solidFill>
                  <a:prstClr val="black"/>
                </a:solidFill>
                <a:latin typeface="Calibri"/>
                <a:cs typeface="Calibri"/>
              </a:rPr>
              <a:t>month.</a:t>
            </a:r>
            <a:endParaRPr>
              <a:solidFill>
                <a:prstClr val="black"/>
              </a:solidFill>
              <a:latin typeface="Calibri"/>
              <a:cs typeface="Calibri"/>
            </a:endParaRPr>
          </a:p>
        </p:txBody>
      </p:sp>
      <p:sp>
        <p:nvSpPr>
          <p:cNvPr id="30" name="object 12">
            <a:extLst>
              <a:ext uri="{FF2B5EF4-FFF2-40B4-BE49-F238E27FC236}">
                <a16:creationId xmlns:a16="http://schemas.microsoft.com/office/drawing/2014/main" id="{347126E7-11C5-45D9-AF80-19108A23EDFE}"/>
              </a:ext>
            </a:extLst>
          </p:cNvPr>
          <p:cNvSpPr txBox="1"/>
          <p:nvPr/>
        </p:nvSpPr>
        <p:spPr>
          <a:xfrm>
            <a:off x="1882140" y="5472963"/>
            <a:ext cx="6141720" cy="848994"/>
          </a:xfrm>
          <a:prstGeom prst="rect">
            <a:avLst/>
          </a:prstGeom>
        </p:spPr>
        <p:txBody>
          <a:bodyPr vert="horz" wrap="square" lIns="0" tIns="12700" rIns="0" bIns="0" rtlCol="0">
            <a:spAutoFit/>
          </a:bodyPr>
          <a:lstStyle/>
          <a:p>
            <a:pPr marL="12700" defTabSz="457200">
              <a:spcBef>
                <a:spcPts val="100"/>
              </a:spcBef>
            </a:pPr>
            <a:r>
              <a:rPr b="1" spc="-5" dirty="0">
                <a:solidFill>
                  <a:prstClr val="black"/>
                </a:solidFill>
                <a:latin typeface="Calibri"/>
                <a:cs typeface="Calibri"/>
              </a:rPr>
              <a:t>Example:</a:t>
            </a:r>
            <a:endParaRPr dirty="0">
              <a:solidFill>
                <a:prstClr val="black"/>
              </a:solidFill>
              <a:latin typeface="Calibri"/>
              <a:cs typeface="Calibri"/>
            </a:endParaRPr>
          </a:p>
          <a:p>
            <a:pPr marL="12700" defTabSz="457200"/>
            <a:r>
              <a:rPr spc="-20" dirty="0">
                <a:solidFill>
                  <a:prstClr val="black"/>
                </a:solidFill>
                <a:latin typeface="Calibri"/>
                <a:cs typeface="Calibri"/>
              </a:rPr>
              <a:t>Week </a:t>
            </a:r>
            <a:r>
              <a:rPr dirty="0">
                <a:solidFill>
                  <a:prstClr val="black"/>
                </a:solidFill>
                <a:latin typeface="Calibri"/>
                <a:cs typeface="Calibri"/>
              </a:rPr>
              <a:t>1: Gold, </a:t>
            </a:r>
            <a:r>
              <a:rPr spc="-20" dirty="0">
                <a:solidFill>
                  <a:prstClr val="black"/>
                </a:solidFill>
                <a:latin typeface="Calibri"/>
                <a:cs typeface="Calibri"/>
              </a:rPr>
              <a:t>Week </a:t>
            </a:r>
            <a:r>
              <a:rPr dirty="0">
                <a:solidFill>
                  <a:prstClr val="black"/>
                </a:solidFill>
                <a:latin typeface="Calibri"/>
                <a:cs typeface="Calibri"/>
              </a:rPr>
              <a:t>2: </a:t>
            </a:r>
            <a:r>
              <a:rPr spc="-10" dirty="0">
                <a:solidFill>
                  <a:prstClr val="black"/>
                </a:solidFill>
                <a:latin typeface="Calibri"/>
                <a:cs typeface="Calibri"/>
              </a:rPr>
              <a:t>Sapphire, </a:t>
            </a:r>
            <a:r>
              <a:rPr spc="-20" dirty="0">
                <a:solidFill>
                  <a:prstClr val="black"/>
                </a:solidFill>
                <a:latin typeface="Calibri"/>
                <a:cs typeface="Calibri"/>
              </a:rPr>
              <a:t>Week </a:t>
            </a:r>
            <a:r>
              <a:rPr dirty="0">
                <a:solidFill>
                  <a:prstClr val="black"/>
                </a:solidFill>
                <a:latin typeface="Calibri"/>
                <a:cs typeface="Calibri"/>
              </a:rPr>
              <a:t>3: </a:t>
            </a:r>
            <a:r>
              <a:rPr spc="-5" dirty="0">
                <a:solidFill>
                  <a:prstClr val="black"/>
                </a:solidFill>
                <a:latin typeface="Calibri"/>
                <a:cs typeface="Calibri"/>
              </a:rPr>
              <a:t>Platinum, </a:t>
            </a:r>
            <a:r>
              <a:rPr spc="-20" dirty="0">
                <a:solidFill>
                  <a:prstClr val="black"/>
                </a:solidFill>
                <a:latin typeface="Calibri"/>
                <a:cs typeface="Calibri"/>
              </a:rPr>
              <a:t>Week </a:t>
            </a:r>
            <a:r>
              <a:rPr dirty="0">
                <a:solidFill>
                  <a:prstClr val="black"/>
                </a:solidFill>
                <a:latin typeface="Calibri"/>
                <a:cs typeface="Calibri"/>
              </a:rPr>
              <a:t>4:</a:t>
            </a:r>
            <a:r>
              <a:rPr spc="145" dirty="0">
                <a:solidFill>
                  <a:prstClr val="black"/>
                </a:solidFill>
                <a:latin typeface="Calibri"/>
                <a:cs typeface="Calibri"/>
              </a:rPr>
              <a:t> </a:t>
            </a:r>
            <a:r>
              <a:rPr spc="-5" dirty="0">
                <a:solidFill>
                  <a:prstClr val="black"/>
                </a:solidFill>
                <a:latin typeface="Calibri"/>
                <a:cs typeface="Calibri"/>
              </a:rPr>
              <a:t>Ruby</a:t>
            </a:r>
            <a:endParaRPr dirty="0">
              <a:solidFill>
                <a:prstClr val="black"/>
              </a:solidFill>
              <a:latin typeface="Calibri"/>
              <a:cs typeface="Calibri"/>
            </a:endParaRPr>
          </a:p>
          <a:p>
            <a:pPr marL="745490" defTabSz="457200"/>
            <a:r>
              <a:rPr lang="en-US" spc="-15" dirty="0">
                <a:solidFill>
                  <a:prstClr val="black"/>
                </a:solidFill>
                <a:latin typeface="Calibri"/>
                <a:cs typeface="Calibri"/>
              </a:rPr>
              <a:t> </a:t>
            </a:r>
            <a:r>
              <a:rPr spc="-15" dirty="0">
                <a:solidFill>
                  <a:prstClr val="black"/>
                </a:solidFill>
                <a:latin typeface="Calibri"/>
                <a:cs typeface="Calibri"/>
              </a:rPr>
              <a:t>Lifestyle </a:t>
            </a:r>
            <a:r>
              <a:rPr dirty="0">
                <a:solidFill>
                  <a:prstClr val="black"/>
                </a:solidFill>
                <a:latin typeface="Calibri"/>
                <a:cs typeface="Calibri"/>
              </a:rPr>
              <a:t>Bonus </a:t>
            </a:r>
            <a:r>
              <a:rPr spc="-10" dirty="0">
                <a:solidFill>
                  <a:prstClr val="black"/>
                </a:solidFill>
                <a:latin typeface="Calibri"/>
                <a:cs typeface="Calibri"/>
              </a:rPr>
              <a:t>would </a:t>
            </a:r>
            <a:r>
              <a:rPr spc="-15" dirty="0">
                <a:solidFill>
                  <a:prstClr val="black"/>
                </a:solidFill>
                <a:latin typeface="Calibri"/>
                <a:cs typeface="Calibri"/>
              </a:rPr>
              <a:t>pay </a:t>
            </a:r>
            <a:r>
              <a:rPr spc="-5" dirty="0">
                <a:solidFill>
                  <a:prstClr val="black"/>
                </a:solidFill>
                <a:latin typeface="Calibri"/>
                <a:cs typeface="Calibri"/>
              </a:rPr>
              <a:t>out </a:t>
            </a:r>
            <a:r>
              <a:rPr spc="-10" dirty="0">
                <a:solidFill>
                  <a:prstClr val="black"/>
                </a:solidFill>
                <a:latin typeface="Calibri"/>
                <a:cs typeface="Calibri"/>
              </a:rPr>
              <a:t>Sapphire </a:t>
            </a:r>
            <a:r>
              <a:rPr dirty="0">
                <a:solidFill>
                  <a:prstClr val="black"/>
                </a:solidFill>
                <a:latin typeface="Calibri"/>
                <a:cs typeface="Calibri"/>
              </a:rPr>
              <a:t>-</a:t>
            </a:r>
            <a:r>
              <a:rPr spc="130" dirty="0">
                <a:solidFill>
                  <a:prstClr val="black"/>
                </a:solidFill>
                <a:latin typeface="Calibri"/>
                <a:cs typeface="Calibri"/>
              </a:rPr>
              <a:t> </a:t>
            </a:r>
            <a:r>
              <a:rPr lang="en-US" spc="-5" dirty="0">
                <a:solidFill>
                  <a:prstClr val="black"/>
                </a:solidFill>
                <a:latin typeface="Calibri"/>
                <a:cs typeface="Calibri"/>
              </a:rPr>
              <a:t>$749</a:t>
            </a:r>
            <a:endParaRPr dirty="0">
              <a:solidFill>
                <a:prstClr val="black"/>
              </a:solidFill>
              <a:latin typeface="Calibri"/>
              <a:cs typeface="Calibri"/>
            </a:endParaRPr>
          </a:p>
        </p:txBody>
      </p:sp>
      <p:sp>
        <p:nvSpPr>
          <p:cNvPr id="3" name="Half Frame 2">
            <a:extLst>
              <a:ext uri="{FF2B5EF4-FFF2-40B4-BE49-F238E27FC236}">
                <a16:creationId xmlns:a16="http://schemas.microsoft.com/office/drawing/2014/main" id="{68D80D32-E7A1-40D5-8DD0-D1452ECF362F}"/>
              </a:ext>
            </a:extLst>
          </p:cNvPr>
          <p:cNvSpPr/>
          <p:nvPr/>
        </p:nvSpPr>
        <p:spPr>
          <a:xfrm>
            <a:off x="1127342" y="1629264"/>
            <a:ext cx="237995" cy="404271"/>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x-none">
              <a:solidFill>
                <a:prstClr val="black"/>
              </a:solidFill>
            </a:endParaRPr>
          </a:p>
        </p:txBody>
      </p:sp>
      <p:sp>
        <p:nvSpPr>
          <p:cNvPr id="4" name="Half Frame 3">
            <a:extLst>
              <a:ext uri="{FF2B5EF4-FFF2-40B4-BE49-F238E27FC236}">
                <a16:creationId xmlns:a16="http://schemas.microsoft.com/office/drawing/2014/main" id="{8959A9D8-CBD0-4662-9496-C848C59C60B0}"/>
              </a:ext>
            </a:extLst>
          </p:cNvPr>
          <p:cNvSpPr/>
          <p:nvPr/>
        </p:nvSpPr>
        <p:spPr>
          <a:xfrm rot="10800000">
            <a:off x="8855770" y="5198302"/>
            <a:ext cx="250651" cy="374002"/>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x-none">
              <a:solidFill>
                <a:prstClr val="black"/>
              </a:solidFill>
            </a:endParaRPr>
          </a:p>
        </p:txBody>
      </p:sp>
      <p:sp>
        <p:nvSpPr>
          <p:cNvPr id="10" name="Half Frame 9">
            <a:extLst>
              <a:ext uri="{FF2B5EF4-FFF2-40B4-BE49-F238E27FC236}">
                <a16:creationId xmlns:a16="http://schemas.microsoft.com/office/drawing/2014/main" id="{2F3207F4-12D0-442C-A548-FEBC2E0FA004}"/>
              </a:ext>
            </a:extLst>
          </p:cNvPr>
          <p:cNvSpPr/>
          <p:nvPr/>
        </p:nvSpPr>
        <p:spPr>
          <a:xfrm flipH="1">
            <a:off x="8855770" y="1616737"/>
            <a:ext cx="250651" cy="374002"/>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x-none">
              <a:solidFill>
                <a:prstClr val="black"/>
              </a:solidFill>
            </a:endParaRPr>
          </a:p>
        </p:txBody>
      </p:sp>
      <p:sp>
        <p:nvSpPr>
          <p:cNvPr id="11" name="Half Frame 10">
            <a:extLst>
              <a:ext uri="{FF2B5EF4-FFF2-40B4-BE49-F238E27FC236}">
                <a16:creationId xmlns:a16="http://schemas.microsoft.com/office/drawing/2014/main" id="{5585B3A1-CDD1-4C4A-8FB1-FC7E20FBB7FC}"/>
              </a:ext>
            </a:extLst>
          </p:cNvPr>
          <p:cNvSpPr/>
          <p:nvPr/>
        </p:nvSpPr>
        <p:spPr>
          <a:xfrm rot="10800000" flipH="1">
            <a:off x="1114318" y="5162642"/>
            <a:ext cx="250333" cy="404271"/>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x-none">
              <a:solidFill>
                <a:prstClr val="black"/>
              </a:solidFill>
            </a:endParaRPr>
          </a:p>
        </p:txBody>
      </p:sp>
    </p:spTree>
    <p:extLst>
      <p:ext uri="{BB962C8B-B14F-4D97-AF65-F5344CB8AC3E}">
        <p14:creationId xmlns:p14="http://schemas.microsoft.com/office/powerpoint/2010/main" val="40418755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26355" y="180049"/>
            <a:ext cx="3860998" cy="941796"/>
          </a:xfrm>
        </p:spPr>
        <p:txBody>
          <a:bodyPr/>
          <a:lstStyle/>
          <a:p>
            <a:r>
              <a:rPr lang="en-US" sz="3400" b="1" dirty="0">
                <a:solidFill>
                  <a:schemeClr val="bg1"/>
                </a:solidFill>
                <a:latin typeface="Calibri Light" panose="020F0302020204030204" pitchFamily="34" charset="0"/>
                <a:cs typeface="Calibri Light" panose="020F0302020204030204" pitchFamily="34" charset="0"/>
              </a:rPr>
              <a:t>LEADERSHIP BONUS</a:t>
            </a:r>
          </a:p>
        </p:txBody>
      </p:sp>
      <p:sp>
        <p:nvSpPr>
          <p:cNvPr id="5" name="CustomShape 2"/>
          <p:cNvSpPr/>
          <p:nvPr/>
        </p:nvSpPr>
        <p:spPr>
          <a:xfrm>
            <a:off x="610520" y="178200"/>
            <a:ext cx="861840" cy="923040"/>
          </a:xfrm>
          <a:prstGeom prst="rect">
            <a:avLst/>
          </a:prstGeom>
          <a:ln>
            <a:solidFill>
              <a:srgbClr val="008264"/>
            </a:solidFill>
          </a:ln>
        </p:spPr>
        <p:style>
          <a:lnRef idx="2">
            <a:schemeClr val="dk1"/>
          </a:lnRef>
          <a:fillRef idx="1">
            <a:schemeClr val="lt1"/>
          </a:fillRef>
          <a:effectRef idx="0">
            <a:schemeClr val="dk1"/>
          </a:effectRef>
          <a:fontRef idx="minor"/>
        </p:style>
      </p:sp>
      <p:sp>
        <p:nvSpPr>
          <p:cNvPr id="7" name="CustomShape 3"/>
          <p:cNvSpPr/>
          <p:nvPr/>
        </p:nvSpPr>
        <p:spPr>
          <a:xfrm>
            <a:off x="610520" y="0"/>
            <a:ext cx="861840" cy="11890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defTabSz="457200"/>
            <a:r>
              <a:rPr lang="en-US" sz="7200" b="1" spc="-1" dirty="0">
                <a:solidFill>
                  <a:srgbClr val="F87102"/>
                </a:solidFill>
                <a:latin typeface="Calibri"/>
              </a:rPr>
              <a:t>8</a:t>
            </a:r>
            <a:endParaRPr lang="en-US" sz="7200" spc="-1" dirty="0">
              <a:solidFill>
                <a:srgbClr val="F87102"/>
              </a:solidFill>
            </a:endParaRPr>
          </a:p>
        </p:txBody>
      </p:sp>
      <p:sp>
        <p:nvSpPr>
          <p:cNvPr id="8" name="object 2">
            <a:extLst>
              <a:ext uri="{FF2B5EF4-FFF2-40B4-BE49-F238E27FC236}">
                <a16:creationId xmlns:a16="http://schemas.microsoft.com/office/drawing/2014/main" id="{102253A6-4F40-4797-B83B-AC7268D2711D}"/>
              </a:ext>
            </a:extLst>
          </p:cNvPr>
          <p:cNvSpPr txBox="1"/>
          <p:nvPr/>
        </p:nvSpPr>
        <p:spPr>
          <a:xfrm>
            <a:off x="277812" y="1692574"/>
            <a:ext cx="9350375" cy="984885"/>
          </a:xfrm>
          <a:prstGeom prst="rect">
            <a:avLst/>
          </a:prstGeom>
        </p:spPr>
        <p:txBody>
          <a:bodyPr vert="horz" wrap="square" lIns="0" tIns="12700" rIns="0" bIns="0" rtlCol="0">
            <a:spAutoFit/>
          </a:bodyPr>
          <a:lstStyle/>
          <a:p>
            <a:pPr marL="12700" marR="5080" defTabSz="457200">
              <a:spcBef>
                <a:spcPts val="100"/>
              </a:spcBef>
            </a:pPr>
            <a:r>
              <a:rPr dirty="0">
                <a:solidFill>
                  <a:prstClr val="black"/>
                </a:solidFill>
                <a:latin typeface="Calibri"/>
                <a:cs typeface="Calibri"/>
              </a:rPr>
              <a:t>Based </a:t>
            </a:r>
            <a:r>
              <a:rPr spc="-5" dirty="0">
                <a:solidFill>
                  <a:prstClr val="black"/>
                </a:solidFill>
                <a:latin typeface="Calibri"/>
                <a:cs typeface="Calibri"/>
              </a:rPr>
              <a:t>on </a:t>
            </a:r>
            <a:r>
              <a:rPr spc="-10" dirty="0">
                <a:solidFill>
                  <a:prstClr val="black"/>
                </a:solidFill>
                <a:latin typeface="Calibri"/>
                <a:cs typeface="Calibri"/>
              </a:rPr>
              <a:t>your </a:t>
            </a:r>
            <a:r>
              <a:rPr spc="-5" dirty="0">
                <a:solidFill>
                  <a:prstClr val="black"/>
                </a:solidFill>
                <a:latin typeface="Calibri"/>
                <a:cs typeface="Calibri"/>
              </a:rPr>
              <a:t>Monthly or weekly </a:t>
            </a:r>
            <a:r>
              <a:rPr spc="-15" dirty="0">
                <a:solidFill>
                  <a:prstClr val="black"/>
                </a:solidFill>
                <a:latin typeface="Calibri"/>
                <a:cs typeface="Calibri"/>
              </a:rPr>
              <a:t>Paid </a:t>
            </a:r>
            <a:r>
              <a:rPr dirty="0">
                <a:solidFill>
                  <a:prstClr val="black"/>
                </a:solidFill>
                <a:latin typeface="Calibri"/>
                <a:cs typeface="Calibri"/>
              </a:rPr>
              <a:t>Rank </a:t>
            </a:r>
            <a:r>
              <a:rPr spc="-10" dirty="0">
                <a:solidFill>
                  <a:prstClr val="black"/>
                </a:solidFill>
                <a:latin typeface="Calibri"/>
                <a:cs typeface="Calibri"/>
              </a:rPr>
              <a:t>you </a:t>
            </a:r>
            <a:r>
              <a:rPr spc="-5" dirty="0">
                <a:solidFill>
                  <a:prstClr val="black"/>
                </a:solidFill>
                <a:latin typeface="Calibri"/>
                <a:cs typeface="Calibri"/>
              </a:rPr>
              <a:t>will </a:t>
            </a:r>
            <a:r>
              <a:rPr spc="-10" dirty="0">
                <a:solidFill>
                  <a:prstClr val="black"/>
                </a:solidFill>
                <a:latin typeface="Calibri"/>
                <a:cs typeface="Calibri"/>
              </a:rPr>
              <a:t>receive </a:t>
            </a:r>
            <a:r>
              <a:rPr dirty="0">
                <a:solidFill>
                  <a:prstClr val="black"/>
                </a:solidFill>
                <a:latin typeface="Calibri"/>
                <a:cs typeface="Calibri"/>
              </a:rPr>
              <a:t>a </a:t>
            </a:r>
            <a:r>
              <a:rPr spc="-5" dirty="0">
                <a:solidFill>
                  <a:prstClr val="black"/>
                </a:solidFill>
                <a:latin typeface="Calibri"/>
                <a:cs typeface="Calibri"/>
              </a:rPr>
              <a:t>specific dollar bonus amount </a:t>
            </a:r>
            <a:r>
              <a:rPr spc="-20" dirty="0">
                <a:solidFill>
                  <a:prstClr val="black"/>
                </a:solidFill>
                <a:latin typeface="Calibri"/>
                <a:cs typeface="Calibri"/>
              </a:rPr>
              <a:t>monthly,  </a:t>
            </a:r>
            <a:r>
              <a:rPr spc="-5" dirty="0">
                <a:solidFill>
                  <a:prstClr val="black"/>
                </a:solidFill>
                <a:latin typeface="Calibri"/>
                <a:cs typeface="Calibri"/>
              </a:rPr>
              <a:t>OR between </a:t>
            </a:r>
            <a:r>
              <a:rPr dirty="0">
                <a:solidFill>
                  <a:prstClr val="black"/>
                </a:solidFill>
                <a:latin typeface="Calibri"/>
                <a:cs typeface="Calibri"/>
              </a:rPr>
              <a:t>1 and 10 </a:t>
            </a:r>
            <a:r>
              <a:rPr spc="-10" dirty="0">
                <a:solidFill>
                  <a:prstClr val="black"/>
                </a:solidFill>
                <a:latin typeface="Calibri"/>
                <a:cs typeface="Calibri"/>
              </a:rPr>
              <a:t>Shares </a:t>
            </a:r>
            <a:r>
              <a:rPr spc="-5" dirty="0">
                <a:solidFill>
                  <a:prstClr val="black"/>
                </a:solidFill>
                <a:latin typeface="Calibri"/>
                <a:cs typeface="Calibri"/>
              </a:rPr>
              <a:t>weekly of </a:t>
            </a:r>
            <a:r>
              <a:rPr dirty="0">
                <a:solidFill>
                  <a:prstClr val="black"/>
                </a:solidFill>
                <a:latin typeface="Calibri"/>
                <a:cs typeface="Calibri"/>
              </a:rPr>
              <a:t>a 3% global </a:t>
            </a:r>
            <a:r>
              <a:rPr spc="-5" dirty="0">
                <a:solidFill>
                  <a:prstClr val="black"/>
                </a:solidFill>
                <a:latin typeface="Calibri"/>
                <a:cs typeface="Calibri"/>
              </a:rPr>
              <a:t>pool of </a:t>
            </a:r>
            <a:r>
              <a:rPr dirty="0">
                <a:solidFill>
                  <a:prstClr val="black"/>
                </a:solidFill>
                <a:latin typeface="Calibri"/>
                <a:cs typeface="Calibri"/>
              </a:rPr>
              <a:t>the </a:t>
            </a:r>
            <a:r>
              <a:rPr spc="-5" dirty="0">
                <a:solidFill>
                  <a:prstClr val="black"/>
                </a:solidFill>
                <a:latin typeface="Calibri"/>
                <a:cs typeface="Calibri"/>
              </a:rPr>
              <a:t>PURE </a:t>
            </a:r>
            <a:r>
              <a:rPr spc="-40" dirty="0">
                <a:solidFill>
                  <a:prstClr val="black"/>
                </a:solidFill>
                <a:latin typeface="Calibri"/>
                <a:cs typeface="Calibri"/>
              </a:rPr>
              <a:t>Total </a:t>
            </a:r>
            <a:r>
              <a:rPr spc="-10" dirty="0">
                <a:solidFill>
                  <a:prstClr val="black"/>
                </a:solidFill>
                <a:latin typeface="Calibri"/>
                <a:cs typeface="Calibri"/>
              </a:rPr>
              <a:t>Company</a:t>
            </a:r>
            <a:r>
              <a:rPr spc="140" dirty="0">
                <a:solidFill>
                  <a:prstClr val="black"/>
                </a:solidFill>
                <a:latin typeface="Calibri"/>
                <a:cs typeface="Calibri"/>
              </a:rPr>
              <a:t> </a:t>
            </a:r>
            <a:r>
              <a:rPr spc="-20" dirty="0">
                <a:solidFill>
                  <a:prstClr val="black"/>
                </a:solidFill>
                <a:latin typeface="Calibri"/>
                <a:cs typeface="Calibri"/>
              </a:rPr>
              <a:t>Volume</a:t>
            </a:r>
            <a:endParaRPr>
              <a:solidFill>
                <a:prstClr val="black"/>
              </a:solidFill>
              <a:latin typeface="Calibri"/>
              <a:cs typeface="Calibri"/>
            </a:endParaRPr>
          </a:p>
          <a:p>
            <a:pPr marL="241300" indent="-228600" defTabSz="457200">
              <a:spcBef>
                <a:spcPts val="1305"/>
              </a:spcBef>
              <a:buFont typeface="Arial"/>
              <a:buChar char="•"/>
              <a:tabLst>
                <a:tab pos="240665" algn="l"/>
                <a:tab pos="241300" algn="l"/>
              </a:tabLst>
            </a:pPr>
            <a:r>
              <a:rPr sz="1600" dirty="0">
                <a:solidFill>
                  <a:prstClr val="black"/>
                </a:solidFill>
                <a:latin typeface="Calibri"/>
                <a:cs typeface="Calibri"/>
              </a:rPr>
              <a:t>Leadership </a:t>
            </a:r>
            <a:r>
              <a:rPr sz="1600" spc="5" dirty="0">
                <a:solidFill>
                  <a:prstClr val="black"/>
                </a:solidFill>
                <a:latin typeface="Calibri"/>
                <a:cs typeface="Calibri"/>
              </a:rPr>
              <a:t>bonus is </a:t>
            </a:r>
            <a:r>
              <a:rPr sz="1600" dirty="0">
                <a:solidFill>
                  <a:prstClr val="black"/>
                </a:solidFill>
                <a:latin typeface="Calibri"/>
                <a:cs typeface="Calibri"/>
              </a:rPr>
              <a:t>currently paying </a:t>
            </a:r>
            <a:r>
              <a:rPr sz="1600" spc="5" dirty="0">
                <a:solidFill>
                  <a:prstClr val="black"/>
                </a:solidFill>
                <a:latin typeface="Calibri"/>
                <a:cs typeface="Calibri"/>
              </a:rPr>
              <a:t>out </a:t>
            </a:r>
            <a:r>
              <a:rPr sz="1600" dirty="0">
                <a:solidFill>
                  <a:prstClr val="black"/>
                </a:solidFill>
                <a:latin typeface="Calibri"/>
                <a:cs typeface="Calibri"/>
              </a:rPr>
              <a:t>approximately </a:t>
            </a:r>
            <a:r>
              <a:rPr sz="1600" spc="5" dirty="0">
                <a:solidFill>
                  <a:prstClr val="black"/>
                </a:solidFill>
                <a:latin typeface="Calibri"/>
                <a:cs typeface="Calibri"/>
              </a:rPr>
              <a:t>$1,000 per </a:t>
            </a:r>
            <a:r>
              <a:rPr sz="1600" dirty="0">
                <a:solidFill>
                  <a:prstClr val="black"/>
                </a:solidFill>
                <a:latin typeface="Calibri"/>
                <a:cs typeface="Calibri"/>
              </a:rPr>
              <a:t>share </a:t>
            </a:r>
            <a:r>
              <a:rPr sz="1600" spc="10" dirty="0">
                <a:solidFill>
                  <a:prstClr val="black"/>
                </a:solidFill>
                <a:latin typeface="Calibri"/>
                <a:cs typeface="Calibri"/>
              </a:rPr>
              <a:t>– </a:t>
            </a:r>
            <a:r>
              <a:rPr sz="1600" spc="5" dirty="0">
                <a:solidFill>
                  <a:prstClr val="black"/>
                </a:solidFill>
                <a:latin typeface="Calibri"/>
                <a:cs typeface="Calibri"/>
              </a:rPr>
              <a:t>imagine $10,000 </a:t>
            </a:r>
            <a:r>
              <a:rPr sz="1600" spc="10" dirty="0">
                <a:solidFill>
                  <a:prstClr val="black"/>
                </a:solidFill>
                <a:latin typeface="Calibri"/>
                <a:cs typeface="Calibri"/>
              </a:rPr>
              <a:t>US </a:t>
            </a:r>
            <a:r>
              <a:rPr sz="1600" spc="5" dirty="0">
                <a:solidFill>
                  <a:prstClr val="black"/>
                </a:solidFill>
                <a:latin typeface="Calibri"/>
                <a:cs typeface="Calibri"/>
              </a:rPr>
              <a:t>per</a:t>
            </a:r>
            <a:r>
              <a:rPr sz="1600" spc="160" dirty="0">
                <a:solidFill>
                  <a:prstClr val="black"/>
                </a:solidFill>
                <a:latin typeface="Calibri"/>
                <a:cs typeface="Calibri"/>
              </a:rPr>
              <a:t> </a:t>
            </a:r>
            <a:r>
              <a:rPr sz="1600" spc="5" dirty="0">
                <a:solidFill>
                  <a:prstClr val="black"/>
                </a:solidFill>
                <a:latin typeface="Calibri"/>
                <a:cs typeface="Calibri"/>
              </a:rPr>
              <a:t>week!!</a:t>
            </a:r>
            <a:endParaRPr sz="1600">
              <a:solidFill>
                <a:prstClr val="black"/>
              </a:solidFill>
              <a:latin typeface="Calibri"/>
              <a:cs typeface="Calibri"/>
            </a:endParaRPr>
          </a:p>
        </p:txBody>
      </p:sp>
      <p:graphicFrame>
        <p:nvGraphicFramePr>
          <p:cNvPr id="9" name="object 3">
            <a:extLst>
              <a:ext uri="{FF2B5EF4-FFF2-40B4-BE49-F238E27FC236}">
                <a16:creationId xmlns:a16="http://schemas.microsoft.com/office/drawing/2014/main" id="{31DA2F5A-1CBF-4ABB-82A4-C91A1679AE28}"/>
              </a:ext>
            </a:extLst>
          </p:cNvPr>
          <p:cNvGraphicFramePr>
            <a:graphicFrameLocks noGrp="1"/>
          </p:cNvGraphicFramePr>
          <p:nvPr>
            <p:extLst>
              <p:ext uri="{D42A27DB-BD31-4B8C-83A1-F6EECF244321}">
                <p14:modId xmlns:p14="http://schemas.microsoft.com/office/powerpoint/2010/main" val="2544974475"/>
              </p:ext>
            </p:extLst>
          </p:nvPr>
        </p:nvGraphicFramePr>
        <p:xfrm>
          <a:off x="662838" y="3115227"/>
          <a:ext cx="8561705" cy="2595876"/>
        </p:xfrm>
        <a:graphic>
          <a:graphicData uri="http://schemas.openxmlformats.org/drawingml/2006/table">
            <a:tbl>
              <a:tblPr firstRow="1" bandRow="1">
                <a:tableStyleId>{2D5ABB26-0587-4C30-8999-92F81FD0307C}</a:tableStyleId>
              </a:tblPr>
              <a:tblGrid>
                <a:gridCol w="3410585">
                  <a:extLst>
                    <a:ext uri="{9D8B030D-6E8A-4147-A177-3AD203B41FA5}">
                      <a16:colId xmlns:a16="http://schemas.microsoft.com/office/drawing/2014/main" val="20000"/>
                    </a:ext>
                  </a:extLst>
                </a:gridCol>
                <a:gridCol w="2297430">
                  <a:extLst>
                    <a:ext uri="{9D8B030D-6E8A-4147-A177-3AD203B41FA5}">
                      <a16:colId xmlns:a16="http://schemas.microsoft.com/office/drawing/2014/main" val="20001"/>
                    </a:ext>
                  </a:extLst>
                </a:gridCol>
                <a:gridCol w="2853690">
                  <a:extLst>
                    <a:ext uri="{9D8B030D-6E8A-4147-A177-3AD203B41FA5}">
                      <a16:colId xmlns:a16="http://schemas.microsoft.com/office/drawing/2014/main" val="20002"/>
                    </a:ext>
                  </a:extLst>
                </a:gridCol>
              </a:tblGrid>
              <a:tr h="370840">
                <a:tc>
                  <a:txBody>
                    <a:bodyPr/>
                    <a:lstStyle/>
                    <a:p>
                      <a:pPr algn="ctr">
                        <a:lnSpc>
                          <a:spcPct val="100000"/>
                        </a:lnSpc>
                        <a:spcBef>
                          <a:spcPts val="245"/>
                        </a:spcBef>
                      </a:pPr>
                      <a:r>
                        <a:rPr sz="1800" spc="-10" dirty="0">
                          <a:latin typeface="Calibri"/>
                          <a:cs typeface="Calibri"/>
                        </a:rPr>
                        <a:t>LEADERSHIP</a:t>
                      </a:r>
                      <a:r>
                        <a:rPr sz="1800" spc="10" dirty="0">
                          <a:latin typeface="Calibri"/>
                          <a:cs typeface="Calibri"/>
                        </a:rPr>
                        <a:t> </a:t>
                      </a:r>
                      <a:r>
                        <a:rPr sz="1800" dirty="0">
                          <a:latin typeface="Calibri"/>
                          <a:cs typeface="Calibri"/>
                        </a:rPr>
                        <a:t>RANK</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marL="3810" algn="ctr">
                        <a:lnSpc>
                          <a:spcPct val="100000"/>
                        </a:lnSpc>
                        <a:spcBef>
                          <a:spcPts val="245"/>
                        </a:spcBef>
                      </a:pPr>
                      <a:r>
                        <a:rPr sz="1800" spc="-10" dirty="0">
                          <a:latin typeface="Calibri"/>
                          <a:cs typeface="Calibri"/>
                        </a:rPr>
                        <a:t>SHARES </a:t>
                      </a:r>
                      <a:r>
                        <a:rPr sz="1800" spc="-5" dirty="0">
                          <a:latin typeface="Calibri"/>
                          <a:cs typeface="Calibri"/>
                        </a:rPr>
                        <a:t>OF</a:t>
                      </a:r>
                      <a:r>
                        <a:rPr sz="1800" spc="-20" dirty="0">
                          <a:latin typeface="Calibri"/>
                          <a:cs typeface="Calibri"/>
                        </a:rPr>
                        <a:t> </a:t>
                      </a:r>
                      <a:r>
                        <a:rPr sz="1800" dirty="0">
                          <a:latin typeface="Calibri"/>
                          <a:cs typeface="Calibri"/>
                        </a:rPr>
                        <a:t>POOL</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marL="2540" algn="ctr">
                        <a:lnSpc>
                          <a:spcPct val="100000"/>
                        </a:lnSpc>
                        <a:spcBef>
                          <a:spcPts val="245"/>
                        </a:spcBef>
                      </a:pPr>
                      <a:r>
                        <a:rPr sz="1800" spc="-15" dirty="0">
                          <a:latin typeface="Calibri"/>
                          <a:cs typeface="Calibri"/>
                        </a:rPr>
                        <a:t>APPROX. </a:t>
                      </a:r>
                      <a:r>
                        <a:rPr sz="1800" spc="-25" dirty="0">
                          <a:latin typeface="Calibri"/>
                          <a:cs typeface="Calibri"/>
                        </a:rPr>
                        <a:t>VALUE </a:t>
                      </a:r>
                      <a:r>
                        <a:rPr sz="1800" spc="-5" dirty="0">
                          <a:latin typeface="Calibri"/>
                          <a:cs typeface="Calibri"/>
                        </a:rPr>
                        <a:t>OF</a:t>
                      </a:r>
                      <a:r>
                        <a:rPr sz="1800" spc="-15" dirty="0">
                          <a:latin typeface="Calibri"/>
                          <a:cs typeface="Calibri"/>
                        </a:rPr>
                        <a:t> </a:t>
                      </a:r>
                      <a:r>
                        <a:rPr sz="1800" spc="-5" dirty="0">
                          <a:latin typeface="Calibri"/>
                          <a:cs typeface="Calibri"/>
                        </a:rPr>
                        <a:t>SHARE</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0"/>
                  </a:ext>
                </a:extLst>
              </a:tr>
              <a:tr h="370839">
                <a:tc>
                  <a:txBody>
                    <a:bodyPr/>
                    <a:lstStyle/>
                    <a:p>
                      <a:pPr algn="ctr">
                        <a:lnSpc>
                          <a:spcPct val="100000"/>
                        </a:lnSpc>
                        <a:spcBef>
                          <a:spcPts val="245"/>
                        </a:spcBef>
                      </a:pPr>
                      <a:r>
                        <a:rPr sz="1800" b="1" spc="-5" dirty="0">
                          <a:latin typeface="Calibri"/>
                          <a:cs typeface="Calibri"/>
                        </a:rPr>
                        <a:t>DIAMOND</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45"/>
                        </a:spcBef>
                      </a:pPr>
                      <a:r>
                        <a:rPr sz="1800" dirty="0">
                          <a:latin typeface="Calibri"/>
                          <a:cs typeface="Calibri"/>
                        </a:rPr>
                        <a:t>1</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45"/>
                        </a:spcBef>
                      </a:pPr>
                      <a:r>
                        <a:rPr lang="en-US" sz="1800" b="1" spc="0" dirty="0">
                          <a:solidFill>
                            <a:srgbClr val="FFFFFF"/>
                          </a:solidFill>
                          <a:latin typeface="Calibri"/>
                          <a:cs typeface="Calibri"/>
                        </a:rPr>
                        <a:t>$1,000</a:t>
                      </a:r>
                      <a:r>
                        <a:rPr sz="1800" b="1" spc="-5" dirty="0">
                          <a:solidFill>
                            <a:srgbClr val="FFFFFF"/>
                          </a:solidFill>
                          <a:latin typeface="Calibri"/>
                          <a:cs typeface="Calibri"/>
                        </a:rPr>
                        <a:t>/week</a:t>
                      </a:r>
                      <a:endParaRPr sz="1800" dirty="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1"/>
                  </a:ext>
                </a:extLst>
              </a:tr>
              <a:tr h="370839">
                <a:tc>
                  <a:txBody>
                    <a:bodyPr/>
                    <a:lstStyle/>
                    <a:p>
                      <a:pPr algn="ctr">
                        <a:lnSpc>
                          <a:spcPct val="100000"/>
                        </a:lnSpc>
                        <a:spcBef>
                          <a:spcPts val="245"/>
                        </a:spcBef>
                      </a:pPr>
                      <a:r>
                        <a:rPr sz="1800" b="1" spc="-15" dirty="0">
                          <a:latin typeface="Calibri"/>
                          <a:cs typeface="Calibri"/>
                        </a:rPr>
                        <a:t>BLUE</a:t>
                      </a:r>
                      <a:r>
                        <a:rPr sz="1800" b="1" dirty="0">
                          <a:latin typeface="Calibri"/>
                          <a:cs typeface="Calibri"/>
                        </a:rPr>
                        <a:t> </a:t>
                      </a:r>
                      <a:r>
                        <a:rPr sz="1800" b="1" spc="-5" dirty="0">
                          <a:latin typeface="Calibri"/>
                          <a:cs typeface="Calibri"/>
                        </a:rPr>
                        <a:t>DIAMOND</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45"/>
                        </a:spcBef>
                      </a:pPr>
                      <a:r>
                        <a:rPr sz="1800" dirty="0">
                          <a:latin typeface="Calibri"/>
                          <a:cs typeface="Calibri"/>
                        </a:rPr>
                        <a:t>2</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45"/>
                        </a:spcBef>
                      </a:pPr>
                      <a:r>
                        <a:rPr lang="en-US" sz="1800" b="1" spc="0" dirty="0">
                          <a:solidFill>
                            <a:srgbClr val="FFFFFF"/>
                          </a:solidFill>
                          <a:latin typeface="Calibri"/>
                          <a:cs typeface="Calibri"/>
                        </a:rPr>
                        <a:t>$2,000</a:t>
                      </a:r>
                      <a:r>
                        <a:rPr sz="1800" b="1" spc="-5" dirty="0">
                          <a:solidFill>
                            <a:srgbClr val="FFFFFF"/>
                          </a:solidFill>
                          <a:latin typeface="Calibri"/>
                          <a:cs typeface="Calibri"/>
                        </a:rPr>
                        <a:t>/week</a:t>
                      </a:r>
                      <a:endParaRPr sz="1800" dirty="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2"/>
                  </a:ext>
                </a:extLst>
              </a:tr>
              <a:tr h="370840">
                <a:tc>
                  <a:txBody>
                    <a:bodyPr/>
                    <a:lstStyle/>
                    <a:p>
                      <a:pPr algn="ctr">
                        <a:lnSpc>
                          <a:spcPct val="100000"/>
                        </a:lnSpc>
                        <a:spcBef>
                          <a:spcPts val="245"/>
                        </a:spcBef>
                      </a:pPr>
                      <a:r>
                        <a:rPr sz="1800" b="1" spc="-5" dirty="0">
                          <a:latin typeface="Calibri"/>
                          <a:cs typeface="Calibri"/>
                        </a:rPr>
                        <a:t>PRESIDENTIAL</a:t>
                      </a:r>
                      <a:r>
                        <a:rPr sz="1800" b="1" spc="-25" dirty="0">
                          <a:latin typeface="Calibri"/>
                          <a:cs typeface="Calibri"/>
                        </a:rPr>
                        <a:t> </a:t>
                      </a:r>
                      <a:r>
                        <a:rPr sz="1800" b="1" spc="-5" dirty="0">
                          <a:latin typeface="Calibri"/>
                          <a:cs typeface="Calibri"/>
                        </a:rPr>
                        <a:t>DIAMOND</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45"/>
                        </a:spcBef>
                      </a:pPr>
                      <a:r>
                        <a:rPr sz="1800" dirty="0">
                          <a:latin typeface="Calibri"/>
                          <a:cs typeface="Calibri"/>
                        </a:rPr>
                        <a:t>3</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245"/>
                        </a:spcBef>
                      </a:pPr>
                      <a:r>
                        <a:rPr lang="en-US" sz="1800" b="1" spc="0" dirty="0">
                          <a:solidFill>
                            <a:srgbClr val="FFFFFF"/>
                          </a:solidFill>
                          <a:latin typeface="Calibri"/>
                          <a:cs typeface="Calibri"/>
                        </a:rPr>
                        <a:t>$3,000</a:t>
                      </a:r>
                      <a:r>
                        <a:rPr sz="1800" b="1" spc="-5" dirty="0">
                          <a:solidFill>
                            <a:srgbClr val="FFFFFF"/>
                          </a:solidFill>
                          <a:latin typeface="Calibri"/>
                          <a:cs typeface="Calibri"/>
                        </a:rPr>
                        <a:t>/week</a:t>
                      </a:r>
                      <a:endParaRPr sz="1800" dirty="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3"/>
                  </a:ext>
                </a:extLst>
              </a:tr>
              <a:tr h="370839">
                <a:tc>
                  <a:txBody>
                    <a:bodyPr/>
                    <a:lstStyle/>
                    <a:p>
                      <a:pPr marL="1270" algn="ctr">
                        <a:lnSpc>
                          <a:spcPct val="100000"/>
                        </a:lnSpc>
                        <a:spcBef>
                          <a:spcPts val="250"/>
                        </a:spcBef>
                      </a:pPr>
                      <a:r>
                        <a:rPr sz="1800" b="1" spc="-5" dirty="0">
                          <a:latin typeface="Calibri"/>
                          <a:cs typeface="Calibri"/>
                        </a:rPr>
                        <a:t>CHAIRMAN</a:t>
                      </a:r>
                      <a:endParaRPr sz="18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50"/>
                        </a:spcBef>
                      </a:pPr>
                      <a:r>
                        <a:rPr sz="1800" dirty="0">
                          <a:latin typeface="Calibri"/>
                          <a:cs typeface="Calibri"/>
                        </a:rPr>
                        <a:t>4</a:t>
                      </a:r>
                      <a:endParaRPr sz="180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250"/>
                        </a:spcBef>
                      </a:pPr>
                      <a:r>
                        <a:rPr lang="en-US" sz="1800" b="1" spc="0" dirty="0">
                          <a:solidFill>
                            <a:srgbClr val="FFFFFF"/>
                          </a:solidFill>
                          <a:latin typeface="Calibri"/>
                          <a:cs typeface="Calibri"/>
                        </a:rPr>
                        <a:t>$4,000</a:t>
                      </a:r>
                      <a:r>
                        <a:rPr sz="1800" b="1" spc="-5" dirty="0">
                          <a:solidFill>
                            <a:srgbClr val="FFFFFF"/>
                          </a:solidFill>
                          <a:latin typeface="Calibri"/>
                          <a:cs typeface="Calibri"/>
                        </a:rPr>
                        <a:t>/week</a:t>
                      </a:r>
                      <a:endParaRPr sz="1800" dirty="0">
                        <a:latin typeface="Calibri"/>
                        <a:cs typeface="Calibri"/>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4"/>
                  </a:ext>
                </a:extLst>
              </a:tr>
              <a:tr h="370839">
                <a:tc>
                  <a:txBody>
                    <a:bodyPr/>
                    <a:lstStyle/>
                    <a:p>
                      <a:pPr algn="ctr">
                        <a:lnSpc>
                          <a:spcPct val="100000"/>
                        </a:lnSpc>
                        <a:spcBef>
                          <a:spcPts val="245"/>
                        </a:spcBef>
                      </a:pPr>
                      <a:r>
                        <a:rPr sz="1800" b="1" spc="-5" dirty="0">
                          <a:latin typeface="Calibri"/>
                          <a:cs typeface="Calibri"/>
                        </a:rPr>
                        <a:t>AMBASSADOR</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45"/>
                        </a:spcBef>
                      </a:pPr>
                      <a:r>
                        <a:rPr sz="1800" dirty="0">
                          <a:latin typeface="Calibri"/>
                          <a:cs typeface="Calibri"/>
                        </a:rPr>
                        <a:t>6</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245"/>
                        </a:spcBef>
                      </a:pPr>
                      <a:r>
                        <a:rPr lang="en-US" sz="1800" b="1" spc="0" dirty="0">
                          <a:solidFill>
                            <a:srgbClr val="FFFFFF"/>
                          </a:solidFill>
                          <a:latin typeface="Calibri"/>
                          <a:cs typeface="Calibri"/>
                        </a:rPr>
                        <a:t>$6,000</a:t>
                      </a:r>
                      <a:r>
                        <a:rPr sz="1800" b="1" spc="-5" dirty="0">
                          <a:solidFill>
                            <a:srgbClr val="FFFFFF"/>
                          </a:solidFill>
                          <a:latin typeface="Calibri"/>
                          <a:cs typeface="Calibri"/>
                        </a:rPr>
                        <a:t>/week</a:t>
                      </a:r>
                      <a:endParaRPr sz="1800" dirty="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5"/>
                  </a:ext>
                </a:extLst>
              </a:tr>
              <a:tr h="370840">
                <a:tc>
                  <a:txBody>
                    <a:bodyPr/>
                    <a:lstStyle/>
                    <a:p>
                      <a:pPr algn="ctr">
                        <a:lnSpc>
                          <a:spcPct val="100000"/>
                        </a:lnSpc>
                        <a:spcBef>
                          <a:spcPts val="245"/>
                        </a:spcBef>
                      </a:pPr>
                      <a:r>
                        <a:rPr sz="1800" b="1" spc="-15" dirty="0">
                          <a:latin typeface="Calibri"/>
                          <a:cs typeface="Calibri"/>
                        </a:rPr>
                        <a:t>CROWN</a:t>
                      </a:r>
                      <a:r>
                        <a:rPr sz="1800" b="1" dirty="0">
                          <a:latin typeface="Calibri"/>
                          <a:cs typeface="Calibri"/>
                        </a:rPr>
                        <a:t> DIAMOND</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45"/>
                        </a:spcBef>
                      </a:pPr>
                      <a:r>
                        <a:rPr sz="1800" spc="-5" dirty="0">
                          <a:latin typeface="Calibri"/>
                          <a:cs typeface="Calibri"/>
                        </a:rPr>
                        <a:t>10</a:t>
                      </a:r>
                      <a:endParaRPr sz="180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245"/>
                        </a:spcBef>
                      </a:pPr>
                      <a:r>
                        <a:rPr lang="en-US" sz="1800" b="1" spc="0" dirty="0">
                          <a:solidFill>
                            <a:srgbClr val="FFFFFF"/>
                          </a:solidFill>
                          <a:latin typeface="Calibri"/>
                          <a:cs typeface="Calibri"/>
                        </a:rPr>
                        <a:t>$10,000</a:t>
                      </a:r>
                      <a:r>
                        <a:rPr sz="1800" b="1" spc="-5" dirty="0">
                          <a:solidFill>
                            <a:srgbClr val="FFFFFF"/>
                          </a:solidFill>
                          <a:latin typeface="Calibri"/>
                          <a:cs typeface="Calibri"/>
                        </a:rPr>
                        <a:t>/week</a:t>
                      </a:r>
                      <a:endParaRPr sz="1800" dirty="0">
                        <a:latin typeface="Calibri"/>
                        <a:cs typeface="Calibri"/>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8264"/>
                    </a:solidFill>
                  </a:tcPr>
                </a:tc>
                <a:extLst>
                  <a:ext uri="{0D108BD9-81ED-4DB2-BD59-A6C34878D82A}">
                    <a16:rowId xmlns:a16="http://schemas.microsoft.com/office/drawing/2014/main" val="10006"/>
                  </a:ext>
                </a:extLst>
              </a:tr>
            </a:tbl>
          </a:graphicData>
        </a:graphic>
      </p:graphicFrame>
      <p:sp>
        <p:nvSpPr>
          <p:cNvPr id="10" name="Half Frame 9">
            <a:extLst>
              <a:ext uri="{FF2B5EF4-FFF2-40B4-BE49-F238E27FC236}">
                <a16:creationId xmlns:a16="http://schemas.microsoft.com/office/drawing/2014/main" id="{7497B132-0DAF-4973-8CC1-7C941F54D7A2}"/>
              </a:ext>
            </a:extLst>
          </p:cNvPr>
          <p:cNvSpPr/>
          <p:nvPr/>
        </p:nvSpPr>
        <p:spPr>
          <a:xfrm rot="10800000" flipH="1">
            <a:off x="525145" y="5438215"/>
            <a:ext cx="250333" cy="404271"/>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x-none">
              <a:solidFill>
                <a:prstClr val="black"/>
              </a:solidFill>
            </a:endParaRPr>
          </a:p>
        </p:txBody>
      </p:sp>
      <p:sp>
        <p:nvSpPr>
          <p:cNvPr id="11" name="Half Frame 10">
            <a:extLst>
              <a:ext uri="{FF2B5EF4-FFF2-40B4-BE49-F238E27FC236}">
                <a16:creationId xmlns:a16="http://schemas.microsoft.com/office/drawing/2014/main" id="{5202EBFF-9778-4D97-A8DA-77261084B329}"/>
              </a:ext>
            </a:extLst>
          </p:cNvPr>
          <p:cNvSpPr/>
          <p:nvPr/>
        </p:nvSpPr>
        <p:spPr>
          <a:xfrm flipH="1">
            <a:off x="9117995" y="2978817"/>
            <a:ext cx="250333" cy="404271"/>
          </a:xfrm>
          <a:prstGeom prst="halfFrame">
            <a:avLst/>
          </a:prstGeom>
          <a:solidFill>
            <a:srgbClr val="F87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x-none">
              <a:solidFill>
                <a:prstClr val="black"/>
              </a:solidFill>
            </a:endParaRPr>
          </a:p>
        </p:txBody>
      </p:sp>
    </p:spTree>
    <p:extLst>
      <p:ext uri="{BB962C8B-B14F-4D97-AF65-F5344CB8AC3E}">
        <p14:creationId xmlns:p14="http://schemas.microsoft.com/office/powerpoint/2010/main" val="39885360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18" name="Picture 4"/>
          <p:cNvPicPr/>
          <p:nvPr/>
        </p:nvPicPr>
        <p:blipFill>
          <a:blip r:embed="rId3">
            <a:extLst>
              <a:ext uri="{28A0092B-C50C-407E-A947-70E740481C1C}">
                <a14:useLocalDpi xmlns:a14="http://schemas.microsoft.com/office/drawing/2010/main" val="0"/>
              </a:ext>
            </a:extLst>
          </a:blip>
          <a:stretch>
            <a:fillRect/>
          </a:stretch>
        </p:blipFill>
        <p:spPr>
          <a:xfrm>
            <a:off x="3896514" y="0"/>
            <a:ext cx="5144673" cy="4812923"/>
          </a:xfrm>
          <a:prstGeom prst="rect">
            <a:avLst/>
          </a:prstGeom>
          <a:ln>
            <a:noFill/>
          </a:ln>
        </p:spPr>
      </p:pic>
      <p:sp>
        <p:nvSpPr>
          <p:cNvPr id="2" name="Title 1"/>
          <p:cNvSpPr>
            <a:spLocks noGrp="1"/>
          </p:cNvSpPr>
          <p:nvPr>
            <p:ph type="title"/>
          </p:nvPr>
        </p:nvSpPr>
        <p:spPr>
          <a:xfrm>
            <a:off x="2126860" y="187356"/>
            <a:ext cx="4743497" cy="941796"/>
          </a:xfrm>
        </p:spPr>
        <p:txBody>
          <a:bodyPr/>
          <a:lstStyle/>
          <a:p>
            <a:r>
              <a:rPr lang="en-US" sz="3400" b="1" dirty="0">
                <a:solidFill>
                  <a:schemeClr val="bg1"/>
                </a:solidFill>
                <a:latin typeface="Calibri Light" panose="020F0302020204030204" pitchFamily="34" charset="0"/>
                <a:cs typeface="Calibri Light" panose="020F0302020204030204" pitchFamily="34" charset="0"/>
              </a:rPr>
              <a:t>LUXURY INCENTIVE TRIPS</a:t>
            </a:r>
          </a:p>
        </p:txBody>
      </p:sp>
      <p:sp>
        <p:nvSpPr>
          <p:cNvPr id="4" name="CustomShape 2"/>
          <p:cNvSpPr/>
          <p:nvPr/>
        </p:nvSpPr>
        <p:spPr>
          <a:xfrm>
            <a:off x="610520" y="178200"/>
            <a:ext cx="861840" cy="923040"/>
          </a:xfrm>
          <a:prstGeom prst="rect">
            <a:avLst/>
          </a:prstGeom>
          <a:ln>
            <a:solidFill>
              <a:srgbClr val="008264"/>
            </a:solidFill>
          </a:ln>
        </p:spPr>
        <p:style>
          <a:lnRef idx="2">
            <a:schemeClr val="dk1"/>
          </a:lnRef>
          <a:fillRef idx="1">
            <a:schemeClr val="lt1"/>
          </a:fillRef>
          <a:effectRef idx="0">
            <a:schemeClr val="dk1"/>
          </a:effectRef>
          <a:fontRef idx="minor"/>
        </p:style>
      </p:sp>
      <p:sp>
        <p:nvSpPr>
          <p:cNvPr id="5" name="CustomShape 3"/>
          <p:cNvSpPr/>
          <p:nvPr/>
        </p:nvSpPr>
        <p:spPr>
          <a:xfrm>
            <a:off x="610520" y="178200"/>
            <a:ext cx="861840" cy="91476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defTabSz="457200"/>
            <a:r>
              <a:rPr lang="en-US" sz="5400" b="1" spc="-1" dirty="0">
                <a:solidFill>
                  <a:srgbClr val="F87102"/>
                </a:solidFill>
                <a:latin typeface="Calibri"/>
              </a:rPr>
              <a:t>9</a:t>
            </a:r>
            <a:endParaRPr lang="en-US" sz="5400" spc="-1" dirty="0">
              <a:solidFill>
                <a:srgbClr val="F87102"/>
              </a:solidFill>
            </a:endParaRPr>
          </a:p>
        </p:txBody>
      </p:sp>
      <p:pic>
        <p:nvPicPr>
          <p:cNvPr id="17" name="Picture 3"/>
          <p:cNvPicPr/>
          <p:nvPr/>
        </p:nvPicPr>
        <p:blipFill>
          <a:blip r:embed="rId4"/>
          <a:stretch/>
        </p:blipFill>
        <p:spPr>
          <a:xfrm rot="2700000">
            <a:off x="995400" y="1784520"/>
            <a:ext cx="3661920" cy="3657240"/>
          </a:xfrm>
          <a:prstGeom prst="rect">
            <a:avLst/>
          </a:prstGeom>
          <a:ln>
            <a:noFill/>
          </a:ln>
        </p:spPr>
      </p:pic>
      <p:sp>
        <p:nvSpPr>
          <p:cNvPr id="19" name="CustomShape 4"/>
          <p:cNvSpPr/>
          <p:nvPr/>
        </p:nvSpPr>
        <p:spPr>
          <a:xfrm>
            <a:off x="762480" y="5077800"/>
            <a:ext cx="1584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pc="-1">
                <a:solidFill>
                  <a:srgbClr val="000000"/>
                </a:solidFill>
                <a:latin typeface="Calibri"/>
              </a:rPr>
              <a:t>UNITED STATES</a:t>
            </a:r>
            <a:endParaRPr lang="en-US" spc="-1">
              <a:solidFill>
                <a:prstClr val="black"/>
              </a:solidFill>
            </a:endParaRPr>
          </a:p>
        </p:txBody>
      </p:sp>
      <p:sp>
        <p:nvSpPr>
          <p:cNvPr id="20" name="CustomShape 5"/>
          <p:cNvSpPr/>
          <p:nvPr/>
        </p:nvSpPr>
        <p:spPr>
          <a:xfrm>
            <a:off x="3801600" y="5077800"/>
            <a:ext cx="7801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pc="-1">
                <a:solidFill>
                  <a:srgbClr val="000000"/>
                </a:solidFill>
                <a:latin typeface="Calibri"/>
              </a:rPr>
              <a:t>DUBAI</a:t>
            </a:r>
            <a:endParaRPr lang="en-US" spc="-1">
              <a:solidFill>
                <a:prstClr val="black"/>
              </a:solidFill>
            </a:endParaRPr>
          </a:p>
        </p:txBody>
      </p:sp>
      <p:sp>
        <p:nvSpPr>
          <p:cNvPr id="21" name="CustomShape 6"/>
          <p:cNvSpPr/>
          <p:nvPr/>
        </p:nvSpPr>
        <p:spPr>
          <a:xfrm>
            <a:off x="6157800" y="5106600"/>
            <a:ext cx="6534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pc="-1">
                <a:solidFill>
                  <a:srgbClr val="000000"/>
                </a:solidFill>
                <a:latin typeface="Calibri"/>
              </a:rPr>
              <a:t>ITALY</a:t>
            </a:r>
            <a:endParaRPr lang="en-US" spc="-1">
              <a:solidFill>
                <a:prstClr val="black"/>
              </a:solidFill>
            </a:endParaRPr>
          </a:p>
        </p:txBody>
      </p:sp>
      <p:sp>
        <p:nvSpPr>
          <p:cNvPr id="22" name="CustomShape 7"/>
          <p:cNvSpPr/>
          <p:nvPr/>
        </p:nvSpPr>
        <p:spPr>
          <a:xfrm>
            <a:off x="4805280" y="4314600"/>
            <a:ext cx="9856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pc="-1">
                <a:solidFill>
                  <a:srgbClr val="000000"/>
                </a:solidFill>
                <a:latin typeface="Calibri"/>
              </a:rPr>
              <a:t>CANADA</a:t>
            </a:r>
            <a:endParaRPr lang="en-US" spc="-1">
              <a:solidFill>
                <a:prstClr val="black"/>
              </a:solidFill>
            </a:endParaRPr>
          </a:p>
        </p:txBody>
      </p:sp>
      <p:sp>
        <p:nvSpPr>
          <p:cNvPr id="23" name="CustomShape 8"/>
          <p:cNvSpPr/>
          <p:nvPr/>
        </p:nvSpPr>
        <p:spPr>
          <a:xfrm>
            <a:off x="4707000" y="5671800"/>
            <a:ext cx="1414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pc="-1">
                <a:solidFill>
                  <a:srgbClr val="000000"/>
                </a:solidFill>
                <a:latin typeface="Calibri"/>
              </a:rPr>
              <a:t>CRUISE TRIPS</a:t>
            </a:r>
            <a:endParaRPr lang="en-US" spc="-1">
              <a:solidFill>
                <a:prstClr val="black"/>
              </a:solidFill>
            </a:endParaRPr>
          </a:p>
        </p:txBody>
      </p:sp>
      <p:sp>
        <p:nvSpPr>
          <p:cNvPr id="24" name="CustomShape 9"/>
          <p:cNvSpPr/>
          <p:nvPr/>
        </p:nvSpPr>
        <p:spPr>
          <a:xfrm>
            <a:off x="2158920" y="5599440"/>
            <a:ext cx="17128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pc="-1">
                <a:solidFill>
                  <a:srgbClr val="000000"/>
                </a:solidFill>
                <a:latin typeface="Calibri"/>
              </a:rPr>
              <a:t>DIAMOND TRIPS</a:t>
            </a:r>
            <a:endParaRPr lang="en-US" spc="-1">
              <a:solidFill>
                <a:prstClr val="black"/>
              </a:solidFill>
            </a:endParaRPr>
          </a:p>
        </p:txBody>
      </p:sp>
      <p:sp>
        <p:nvSpPr>
          <p:cNvPr id="25" name="CustomShape 10"/>
          <p:cNvSpPr/>
          <p:nvPr/>
        </p:nvSpPr>
        <p:spPr>
          <a:xfrm>
            <a:off x="2360520" y="4326120"/>
            <a:ext cx="11426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pc="-1">
                <a:solidFill>
                  <a:srgbClr val="000000"/>
                </a:solidFill>
                <a:latin typeface="Calibri"/>
              </a:rPr>
              <a:t>BAHAMAS</a:t>
            </a:r>
            <a:endParaRPr lang="en-US" spc="-1">
              <a:solidFill>
                <a:prstClr val="black"/>
              </a:solidFill>
            </a:endParaRPr>
          </a:p>
        </p:txBody>
      </p:sp>
      <p:sp>
        <p:nvSpPr>
          <p:cNvPr id="26" name="CustomShape 11"/>
          <p:cNvSpPr/>
          <p:nvPr/>
        </p:nvSpPr>
        <p:spPr>
          <a:xfrm>
            <a:off x="7660080" y="4259880"/>
            <a:ext cx="700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pc="-1">
                <a:solidFill>
                  <a:srgbClr val="000000"/>
                </a:solidFill>
                <a:latin typeface="Calibri"/>
              </a:rPr>
              <a:t>PARIS</a:t>
            </a:r>
            <a:endParaRPr lang="en-US" spc="-1">
              <a:solidFill>
                <a:prstClr val="black"/>
              </a:solidFill>
            </a:endParaRPr>
          </a:p>
        </p:txBody>
      </p:sp>
      <p:sp>
        <p:nvSpPr>
          <p:cNvPr id="27" name="CustomShape 12"/>
          <p:cNvSpPr/>
          <p:nvPr/>
        </p:nvSpPr>
        <p:spPr>
          <a:xfrm>
            <a:off x="8737560" y="5077800"/>
            <a:ext cx="1010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pc="-1">
                <a:solidFill>
                  <a:srgbClr val="000000"/>
                </a:solidFill>
                <a:latin typeface="Calibri"/>
              </a:rPr>
              <a:t>LONDON</a:t>
            </a:r>
            <a:endParaRPr lang="en-US" spc="-1">
              <a:solidFill>
                <a:prstClr val="black"/>
              </a:solidFill>
            </a:endParaRPr>
          </a:p>
        </p:txBody>
      </p:sp>
      <p:sp>
        <p:nvSpPr>
          <p:cNvPr id="28" name="CustomShape 13"/>
          <p:cNvSpPr/>
          <p:nvPr/>
        </p:nvSpPr>
        <p:spPr>
          <a:xfrm>
            <a:off x="7684200" y="5599440"/>
            <a:ext cx="6793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defTabSz="457200"/>
            <a:r>
              <a:rPr lang="en-US" spc="-1">
                <a:solidFill>
                  <a:srgbClr val="000000"/>
                </a:solidFill>
                <a:latin typeface="Calibri"/>
              </a:rPr>
              <a:t>PERU</a:t>
            </a:r>
            <a:endParaRPr lang="en-US" spc="-1">
              <a:solidFill>
                <a:prstClr val="black"/>
              </a:solidFill>
            </a:endParaRPr>
          </a:p>
        </p:txBody>
      </p:sp>
    </p:spTree>
    <p:extLst>
      <p:ext uri="{BB962C8B-B14F-4D97-AF65-F5344CB8AC3E}">
        <p14:creationId xmlns:p14="http://schemas.microsoft.com/office/powerpoint/2010/main" val="42216090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p:nvPr/>
        </p:nvPicPr>
        <p:blipFill>
          <a:blip r:embed="rId3"/>
          <a:stretch/>
        </p:blipFill>
        <p:spPr>
          <a:xfrm>
            <a:off x="-8400" y="2755080"/>
            <a:ext cx="4557960" cy="2882831"/>
          </a:xfrm>
          <a:prstGeom prst="rect">
            <a:avLst/>
          </a:prstGeom>
          <a:ln>
            <a:noFill/>
          </a:ln>
        </p:spPr>
      </p:pic>
      <p:pic>
        <p:nvPicPr>
          <p:cNvPr id="8" name="Picture 2"/>
          <p:cNvPicPr/>
          <p:nvPr/>
        </p:nvPicPr>
        <p:blipFill>
          <a:blip r:embed="rId4"/>
          <a:stretch/>
        </p:blipFill>
        <p:spPr>
          <a:xfrm>
            <a:off x="240" y="1064520"/>
            <a:ext cx="4554000" cy="2559240"/>
          </a:xfrm>
          <a:prstGeom prst="rect">
            <a:avLst/>
          </a:prstGeom>
          <a:ln>
            <a:noFill/>
          </a:ln>
        </p:spPr>
      </p:pic>
      <p:sp>
        <p:nvSpPr>
          <p:cNvPr id="2" name="Title 1"/>
          <p:cNvSpPr>
            <a:spLocks noGrp="1"/>
          </p:cNvSpPr>
          <p:nvPr>
            <p:ph type="title"/>
          </p:nvPr>
        </p:nvSpPr>
        <p:spPr>
          <a:xfrm>
            <a:off x="1990936" y="404271"/>
            <a:ext cx="4694069"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LUXURY CAR PROGRAMME</a:t>
            </a:r>
          </a:p>
        </p:txBody>
      </p:sp>
      <p:sp>
        <p:nvSpPr>
          <p:cNvPr id="5" name="CustomShape 2"/>
          <p:cNvSpPr/>
          <p:nvPr/>
        </p:nvSpPr>
        <p:spPr>
          <a:xfrm>
            <a:off x="610520" y="178200"/>
            <a:ext cx="861840" cy="923040"/>
          </a:xfrm>
          <a:prstGeom prst="rect">
            <a:avLst/>
          </a:prstGeom>
          <a:ln>
            <a:solidFill>
              <a:srgbClr val="008264"/>
            </a:solidFill>
          </a:ln>
        </p:spPr>
        <p:style>
          <a:lnRef idx="2">
            <a:schemeClr val="dk1"/>
          </a:lnRef>
          <a:fillRef idx="1">
            <a:schemeClr val="lt1"/>
          </a:fillRef>
          <a:effectRef idx="0">
            <a:schemeClr val="dk1"/>
          </a:effectRef>
          <a:fontRef idx="minor"/>
        </p:style>
      </p:sp>
      <p:sp>
        <p:nvSpPr>
          <p:cNvPr id="6" name="CustomShape 7"/>
          <p:cNvSpPr/>
          <p:nvPr/>
        </p:nvSpPr>
        <p:spPr>
          <a:xfrm>
            <a:off x="524840" y="178200"/>
            <a:ext cx="1033200" cy="91476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ctr" defTabSz="457200"/>
            <a:r>
              <a:rPr lang="en-US" sz="5400" b="1" spc="-1" dirty="0">
                <a:solidFill>
                  <a:srgbClr val="F87102"/>
                </a:solidFill>
                <a:latin typeface="Calibri"/>
              </a:rPr>
              <a:t>10</a:t>
            </a:r>
            <a:endParaRPr lang="en-US" sz="5400" spc="-1" dirty="0">
              <a:solidFill>
                <a:srgbClr val="F87102"/>
              </a:solidFill>
            </a:endParaRPr>
          </a:p>
        </p:txBody>
      </p:sp>
      <p:pic>
        <p:nvPicPr>
          <p:cNvPr id="9" name="Picture 5"/>
          <p:cNvPicPr/>
          <p:nvPr/>
        </p:nvPicPr>
        <p:blipFill>
          <a:blip r:embed="rId5"/>
          <a:srcRect t="67730" b="9523"/>
          <a:stretch/>
        </p:blipFill>
        <p:spPr>
          <a:xfrm>
            <a:off x="5486640" y="4107240"/>
            <a:ext cx="4419360" cy="1497240"/>
          </a:xfrm>
          <a:prstGeom prst="rect">
            <a:avLst/>
          </a:prstGeom>
          <a:ln>
            <a:noFill/>
          </a:ln>
        </p:spPr>
      </p:pic>
      <p:sp>
        <p:nvSpPr>
          <p:cNvPr id="10" name="CustomShape 1"/>
          <p:cNvSpPr/>
          <p:nvPr/>
        </p:nvSpPr>
        <p:spPr>
          <a:xfrm>
            <a:off x="72600" y="5604840"/>
            <a:ext cx="975312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defTabSz="457200"/>
            <a:r>
              <a:rPr lang="en-US" sz="2400" spc="-1" dirty="0">
                <a:solidFill>
                  <a:srgbClr val="15210D"/>
                </a:solidFill>
                <a:latin typeface="Calibri"/>
              </a:rPr>
              <a:t>Hit the rank of  </a:t>
            </a:r>
            <a:r>
              <a:rPr lang="en-US" sz="2400" b="1" spc="-1" dirty="0">
                <a:solidFill>
                  <a:srgbClr val="15210D"/>
                </a:solidFill>
                <a:latin typeface="Calibri"/>
              </a:rPr>
              <a:t>DIAMOND </a:t>
            </a:r>
            <a:r>
              <a:rPr lang="en-US" sz="2400" spc="-1" dirty="0">
                <a:solidFill>
                  <a:srgbClr val="15210D"/>
                </a:solidFill>
                <a:latin typeface="Calibri"/>
              </a:rPr>
              <a:t>and</a:t>
            </a:r>
            <a:r>
              <a:rPr lang="en-US" sz="2400" b="1" spc="-1" dirty="0">
                <a:solidFill>
                  <a:srgbClr val="15210D"/>
                </a:solidFill>
                <a:latin typeface="Calibri"/>
              </a:rPr>
              <a:t>  </a:t>
            </a:r>
            <a:r>
              <a:rPr lang="en-US" sz="2400" spc="-1" dirty="0">
                <a:solidFill>
                  <a:srgbClr val="15210D"/>
                </a:solidFill>
                <a:latin typeface="Calibri"/>
              </a:rPr>
              <a:t>be eligible </a:t>
            </a:r>
            <a:endParaRPr lang="en-US" sz="2400" spc="-1" dirty="0">
              <a:solidFill>
                <a:prstClr val="black"/>
              </a:solidFill>
            </a:endParaRPr>
          </a:p>
          <a:p>
            <a:pPr algn="ctr" defTabSz="457200"/>
            <a:r>
              <a:rPr lang="en-US" sz="2400" spc="-1" dirty="0">
                <a:solidFill>
                  <a:srgbClr val="15210D"/>
                </a:solidFill>
                <a:latin typeface="Calibri"/>
              </a:rPr>
              <a:t>to participate in this car partnership </a:t>
            </a:r>
            <a:r>
              <a:rPr lang="en-US" sz="2400" spc="-1" dirty="0" err="1">
                <a:solidFill>
                  <a:srgbClr val="15210D"/>
                </a:solidFill>
                <a:latin typeface="Calibri"/>
              </a:rPr>
              <a:t>programme</a:t>
            </a:r>
            <a:r>
              <a:rPr lang="en-US" sz="2400" spc="-1" dirty="0">
                <a:solidFill>
                  <a:srgbClr val="15210D"/>
                </a:solidFill>
                <a:latin typeface="Calibri"/>
              </a:rPr>
              <a:t>.</a:t>
            </a:r>
            <a:endParaRPr lang="en-US" sz="2400" spc="-1" dirty="0">
              <a:solidFill>
                <a:prstClr val="black"/>
              </a:solidFill>
            </a:endParaRPr>
          </a:p>
        </p:txBody>
      </p:sp>
      <p:pic>
        <p:nvPicPr>
          <p:cNvPr id="11" name="Picture 8"/>
          <p:cNvPicPr/>
          <p:nvPr/>
        </p:nvPicPr>
        <p:blipFill>
          <a:blip r:embed="rId6"/>
          <a:srcRect l="6153" t="1277" b="5241"/>
          <a:stretch/>
        </p:blipFill>
        <p:spPr>
          <a:xfrm>
            <a:off x="5443440" y="1092960"/>
            <a:ext cx="4462560" cy="3013920"/>
          </a:xfrm>
          <a:prstGeom prst="rect">
            <a:avLst/>
          </a:prstGeom>
          <a:ln>
            <a:noFill/>
          </a:ln>
        </p:spPr>
      </p:pic>
      <p:sp>
        <p:nvSpPr>
          <p:cNvPr id="12" name="CustomShape 2"/>
          <p:cNvSpPr/>
          <p:nvPr/>
        </p:nvSpPr>
        <p:spPr>
          <a:xfrm>
            <a:off x="155320" y="6082560"/>
            <a:ext cx="1697760" cy="364680"/>
          </a:xfrm>
          <a:prstGeom prst="rect">
            <a:avLst/>
          </a:prstGeom>
          <a:solidFill>
            <a:srgbClr val="008264"/>
          </a:solidFill>
          <a:ln>
            <a:noFill/>
          </a:ln>
        </p:spPr>
        <p:style>
          <a:lnRef idx="2">
            <a:schemeClr val="accent6">
              <a:shade val="50000"/>
            </a:schemeClr>
          </a:lnRef>
          <a:fillRef idx="1">
            <a:schemeClr val="accent6"/>
          </a:fillRef>
          <a:effectRef idx="0">
            <a:schemeClr val="accent6"/>
          </a:effectRef>
          <a:fontRef idx="minor"/>
        </p:style>
        <p:txBody>
          <a:bodyPr lIns="90000" tIns="45000" rIns="90000" bIns="45000">
            <a:spAutoFit/>
          </a:bodyPr>
          <a:lstStyle/>
          <a:p>
            <a:pPr algn="ctr" defTabSz="457200"/>
            <a:r>
              <a:rPr lang="en-US" b="1" spc="-1" dirty="0">
                <a:solidFill>
                  <a:srgbClr val="FFFFFF"/>
                </a:solidFill>
                <a:latin typeface="Calibri"/>
              </a:rPr>
              <a:t>T &amp; C Applies</a:t>
            </a:r>
            <a:endParaRPr lang="en-US" spc="-1" dirty="0">
              <a:solidFill>
                <a:prstClr val="black"/>
              </a:solidFill>
            </a:endParaRPr>
          </a:p>
        </p:txBody>
      </p:sp>
      <p:pic>
        <p:nvPicPr>
          <p:cNvPr id="13" name="Picture 1"/>
          <p:cNvPicPr/>
          <p:nvPr/>
        </p:nvPicPr>
        <p:blipFill>
          <a:blip r:embed="rId7"/>
          <a:stretch/>
        </p:blipFill>
        <p:spPr>
          <a:xfrm rot="2760000">
            <a:off x="3801120" y="2599560"/>
            <a:ext cx="2295360" cy="2047680"/>
          </a:xfrm>
          <a:prstGeom prst="rect">
            <a:avLst/>
          </a:prstGeom>
          <a:ln>
            <a:noFill/>
          </a:ln>
        </p:spPr>
      </p:pic>
      <p:sp>
        <p:nvSpPr>
          <p:cNvPr id="14" name="CustomShape 4"/>
          <p:cNvSpPr/>
          <p:nvPr/>
        </p:nvSpPr>
        <p:spPr>
          <a:xfrm>
            <a:off x="4554600" y="4856040"/>
            <a:ext cx="931680" cy="304920"/>
          </a:xfrm>
          <a:prstGeom prst="triangle">
            <a:avLst>
              <a:gd name="adj" fmla="val 50000"/>
            </a:avLst>
          </a:prstGeom>
          <a:ln>
            <a:noFill/>
          </a:ln>
        </p:spPr>
        <p:style>
          <a:lnRef idx="2">
            <a:schemeClr val="accent6"/>
          </a:lnRef>
          <a:fillRef idx="1">
            <a:schemeClr val="lt1"/>
          </a:fillRef>
          <a:effectRef idx="0">
            <a:schemeClr val="accent6"/>
          </a:effectRef>
          <a:fontRef idx="minor"/>
        </p:style>
      </p:sp>
      <p:sp>
        <p:nvSpPr>
          <p:cNvPr id="15" name="CustomShape 5"/>
          <p:cNvSpPr/>
          <p:nvPr/>
        </p:nvSpPr>
        <p:spPr>
          <a:xfrm>
            <a:off x="4702920" y="1778400"/>
            <a:ext cx="435240" cy="565560"/>
          </a:xfrm>
          <a:prstGeom prst="downArrow">
            <a:avLst>
              <a:gd name="adj1" fmla="val 50000"/>
              <a:gd name="adj2" fmla="val 50000"/>
            </a:avLst>
          </a:prstGeom>
          <a:ln>
            <a:noFill/>
          </a:ln>
        </p:spPr>
        <p:style>
          <a:lnRef idx="2">
            <a:schemeClr val="accent6"/>
          </a:lnRef>
          <a:fillRef idx="1">
            <a:schemeClr val="lt1"/>
          </a:fillRef>
          <a:effectRef idx="0">
            <a:schemeClr val="accent6"/>
          </a:effectRef>
          <a:fontRef idx="minor"/>
        </p:style>
      </p:sp>
    </p:spTree>
    <p:extLst>
      <p:ext uri="{BB962C8B-B14F-4D97-AF65-F5344CB8AC3E}">
        <p14:creationId xmlns:p14="http://schemas.microsoft.com/office/powerpoint/2010/main" val="886571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346" y="803189"/>
            <a:ext cx="8493845" cy="5854219"/>
          </a:xfrm>
          <a:prstGeom prst="rect">
            <a:avLst/>
          </a:prstGeom>
        </p:spPr>
      </p:pic>
      <p:sp>
        <p:nvSpPr>
          <p:cNvPr id="2" name="Title 1"/>
          <p:cNvSpPr>
            <a:spLocks noGrp="1"/>
          </p:cNvSpPr>
          <p:nvPr>
            <p:ph type="title"/>
          </p:nvPr>
        </p:nvSpPr>
        <p:spPr>
          <a:xfrm>
            <a:off x="186849" y="416628"/>
            <a:ext cx="4545788"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FINANCIAL TESTIMONIALS</a:t>
            </a:r>
          </a:p>
        </p:txBody>
      </p:sp>
    </p:spTree>
    <p:extLst>
      <p:ext uri="{BB962C8B-B14F-4D97-AF65-F5344CB8AC3E}">
        <p14:creationId xmlns:p14="http://schemas.microsoft.com/office/powerpoint/2010/main" val="11269655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8ECA928E-4333-4D28-906A-D36EA21CB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78" y="1377863"/>
            <a:ext cx="7897043" cy="3365326"/>
          </a:xfrm>
          <a:prstGeom prst="rect">
            <a:avLst/>
          </a:prstGeom>
        </p:spPr>
      </p:pic>
    </p:spTree>
    <p:extLst>
      <p:ext uri="{BB962C8B-B14F-4D97-AF65-F5344CB8AC3E}">
        <p14:creationId xmlns:p14="http://schemas.microsoft.com/office/powerpoint/2010/main" val="776364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9320" y="429671"/>
            <a:ext cx="61006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WELLNESS ADVISORY BOARD</a:t>
            </a:r>
          </a:p>
        </p:txBody>
      </p:sp>
      <p:pic>
        <p:nvPicPr>
          <p:cNvPr id="4" name="Picture 3">
            <a:extLst>
              <a:ext uri="{FF2B5EF4-FFF2-40B4-BE49-F238E27FC236}">
                <a16:creationId xmlns:a16="http://schemas.microsoft.com/office/drawing/2014/main" id="{C7AC155F-DD15-4849-B1E6-D52AAE941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892" y="1152394"/>
            <a:ext cx="7144215" cy="5088508"/>
          </a:xfrm>
          <a:prstGeom prst="rect">
            <a:avLst/>
          </a:prstGeom>
        </p:spPr>
      </p:pic>
    </p:spTree>
    <p:extLst>
      <p:ext uri="{BB962C8B-B14F-4D97-AF65-F5344CB8AC3E}">
        <p14:creationId xmlns:p14="http://schemas.microsoft.com/office/powerpoint/2010/main" val="999134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4420" y="432659"/>
            <a:ext cx="6126080" cy="470898"/>
          </a:xfrm>
        </p:spPr>
        <p:txBody>
          <a:bodyPr/>
          <a:lstStyle/>
          <a:p>
            <a:r>
              <a:rPr lang="en-US" sz="3400" b="1" dirty="0">
                <a:solidFill>
                  <a:schemeClr val="bg1"/>
                </a:solidFill>
                <a:latin typeface="Calibri Light" panose="020F0302020204030204" pitchFamily="34" charset="0"/>
                <a:cs typeface="Calibri Light" panose="020F0302020204030204" pitchFamily="34" charset="0"/>
              </a:rPr>
              <a:t>PRODUCT LINE</a:t>
            </a:r>
          </a:p>
        </p:txBody>
      </p:sp>
      <p:sp>
        <p:nvSpPr>
          <p:cNvPr id="3" name="Text Placeholder 2"/>
          <p:cNvSpPr>
            <a:spLocks noGrp="1"/>
          </p:cNvSpPr>
          <p:nvPr>
            <p:ph type="body"/>
          </p:nvPr>
        </p:nvSpPr>
        <p:spPr>
          <a:xfrm>
            <a:off x="414420" y="2818295"/>
            <a:ext cx="9073166" cy="2437590"/>
          </a:xfrm>
        </p:spPr>
        <p:txBody>
          <a:bodyPr/>
          <a:lstStyle/>
          <a:p>
            <a:pPr marL="0" indent="0">
              <a:buNone/>
            </a:pPr>
            <a:endParaRPr lang="en-US" dirty="0"/>
          </a:p>
          <a:p>
            <a:pPr>
              <a:buFont typeface="Wingdings" panose="05000000000000000000" pitchFamily="2" charset="2"/>
              <a:buChar char="§"/>
            </a:pPr>
            <a:r>
              <a:rPr lang="en-US" sz="2200" dirty="0">
                <a:latin typeface="Calibri Light" panose="020F0302020204030204" pitchFamily="34" charset="0"/>
                <a:cs typeface="Calibri Light" panose="020F0302020204030204" pitchFamily="34" charset="0"/>
              </a:rPr>
              <a:t> Supplement and Nutritional Support Products</a:t>
            </a:r>
          </a:p>
          <a:p>
            <a:pPr>
              <a:buFont typeface="Wingdings" panose="05000000000000000000" pitchFamily="2" charset="2"/>
              <a:buChar char="§"/>
            </a:pPr>
            <a:r>
              <a:rPr lang="en-US" sz="2200" dirty="0">
                <a:latin typeface="Calibri Light" panose="020F0302020204030204" pitchFamily="34" charset="0"/>
                <a:cs typeface="Calibri Light" panose="020F0302020204030204" pitchFamily="34" charset="0"/>
              </a:rPr>
              <a:t> Energy Performance Products</a:t>
            </a:r>
          </a:p>
          <a:p>
            <a:pPr>
              <a:buFont typeface="Wingdings" panose="05000000000000000000" pitchFamily="2" charset="2"/>
              <a:buChar char="§"/>
            </a:pPr>
            <a:r>
              <a:rPr lang="en-US" sz="2200" dirty="0">
                <a:latin typeface="Calibri Light" panose="020F0302020204030204" pitchFamily="34" charset="0"/>
                <a:cs typeface="Calibri Light" panose="020F0302020204030204" pitchFamily="34" charset="0"/>
              </a:rPr>
              <a:t> Sport Recovery Products</a:t>
            </a:r>
          </a:p>
          <a:p>
            <a:pPr>
              <a:buFont typeface="Wingdings" panose="05000000000000000000" pitchFamily="2" charset="2"/>
              <a:buChar char="§"/>
            </a:pPr>
            <a:r>
              <a:rPr lang="en-US" sz="2200" dirty="0">
                <a:latin typeface="Calibri Light" panose="020F0302020204030204" pitchFamily="34" charset="0"/>
                <a:cs typeface="Calibri Light" panose="020F0302020204030204" pitchFamily="34" charset="0"/>
              </a:rPr>
              <a:t> Skincare and Beauty Products</a:t>
            </a:r>
          </a:p>
          <a:p>
            <a:pPr>
              <a:buFont typeface="Wingdings" panose="05000000000000000000" pitchFamily="2" charset="2"/>
              <a:buChar char="§"/>
            </a:pPr>
            <a:r>
              <a:rPr lang="en-US" sz="2200" dirty="0">
                <a:latin typeface="Calibri Light" panose="020F0302020204030204" pitchFamily="34" charset="0"/>
                <a:cs typeface="Calibri Light" panose="020F0302020204030204" pitchFamily="34" charset="0"/>
              </a:rPr>
              <a:t> Liquid Supplement and Coffee Products</a:t>
            </a:r>
          </a:p>
          <a:p>
            <a:pPr>
              <a:buFont typeface="Wingdings" panose="05000000000000000000" pitchFamily="2" charset="2"/>
              <a:buChar char="§"/>
            </a:pPr>
            <a:r>
              <a:rPr lang="en-US" sz="2200" dirty="0">
                <a:latin typeface="Calibri Light" panose="020F0302020204030204" pitchFamily="34" charset="0"/>
                <a:cs typeface="Calibri Light" panose="020F0302020204030204" pitchFamily="34" charset="0"/>
              </a:rPr>
              <a:t> Sexual Health Products</a:t>
            </a:r>
          </a:p>
        </p:txBody>
      </p:sp>
      <p:sp>
        <p:nvSpPr>
          <p:cNvPr id="4" name="TextBox 3"/>
          <p:cNvSpPr txBox="1"/>
          <p:nvPr/>
        </p:nvSpPr>
        <p:spPr>
          <a:xfrm>
            <a:off x="414420" y="1668162"/>
            <a:ext cx="8890218" cy="1015663"/>
          </a:xfrm>
          <a:prstGeom prst="rect">
            <a:avLst/>
          </a:prstGeom>
          <a:noFill/>
        </p:spPr>
        <p:txBody>
          <a:bodyPr wrap="square" rtlCol="0">
            <a:spAutoFit/>
          </a:bodyPr>
          <a:lstStyle/>
          <a:p>
            <a:pPr defTabSz="457200"/>
            <a:r>
              <a:rPr lang="en-US" sz="3000" dirty="0">
                <a:solidFill>
                  <a:prstClr val="black"/>
                </a:solidFill>
                <a:latin typeface="Calibri Light" panose="020F0302020204030204" pitchFamily="34" charset="0"/>
                <a:cs typeface="Calibri Light" panose="020F0302020204030204" pitchFamily="34" charset="0"/>
              </a:rPr>
              <a:t>PURE offers over 65  innovative and medical breakthrough products ranging from:</a:t>
            </a:r>
          </a:p>
        </p:txBody>
      </p:sp>
    </p:spTree>
    <p:extLst>
      <p:ext uri="{BB962C8B-B14F-4D97-AF65-F5344CB8AC3E}">
        <p14:creationId xmlns:p14="http://schemas.microsoft.com/office/powerpoint/2010/main" val="7450712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131</TotalTime>
  <Words>4772</Words>
  <Application>Microsoft Office PowerPoint</Application>
  <PresentationFormat>A4 Paper (210x297 mm)</PresentationFormat>
  <Paragraphs>870</Paragraphs>
  <Slides>77</Slides>
  <Notes>1</Notes>
  <HiddenSlides>0</HiddenSlides>
  <MMClips>0</MMClips>
  <ScaleCrop>false</ScaleCrop>
  <HeadingPairs>
    <vt:vector size="6" baseType="variant">
      <vt:variant>
        <vt:lpstr>Fonts Used</vt:lpstr>
      </vt:variant>
      <vt:variant>
        <vt:i4>14</vt:i4>
      </vt:variant>
      <vt:variant>
        <vt:lpstr>Theme</vt:lpstr>
      </vt:variant>
      <vt:variant>
        <vt:i4>12</vt:i4>
      </vt:variant>
      <vt:variant>
        <vt:lpstr>Slide Titles</vt:lpstr>
      </vt:variant>
      <vt:variant>
        <vt:i4>77</vt:i4>
      </vt:variant>
    </vt:vector>
  </HeadingPairs>
  <TitlesOfParts>
    <vt:vector size="103" baseType="lpstr">
      <vt:lpstr>Agency FB</vt:lpstr>
      <vt:lpstr>Arial</vt:lpstr>
      <vt:lpstr>Arial Narrow</vt:lpstr>
      <vt:lpstr>AvantGarde</vt:lpstr>
      <vt:lpstr>Calibri</vt:lpstr>
      <vt:lpstr>Calibri Light</vt:lpstr>
      <vt:lpstr>Century Gothic</vt:lpstr>
      <vt:lpstr>Constantia</vt:lpstr>
      <vt:lpstr>HelveticaNeueLTStd-Bd</vt:lpstr>
      <vt:lpstr>StarSymbol</vt:lpstr>
      <vt:lpstr>Symbol</vt:lpstr>
      <vt:lpstr>Times New Roman</vt:lpstr>
      <vt:lpstr>Trebuchet MS</vt:lpstr>
      <vt:lpstr>Wingdings</vt:lpstr>
      <vt:lpstr>Office Theme</vt:lpstr>
      <vt:lpstr>1_Office Theme</vt:lpstr>
      <vt:lpstr>2_Office Theme</vt:lpstr>
      <vt:lpstr>3_Office Theme</vt:lpstr>
      <vt:lpstr>4_Office Theme</vt:lpstr>
      <vt:lpstr>5_Office Theme</vt:lpstr>
      <vt:lpstr>6_Office Theme</vt:lpstr>
      <vt:lpstr>7_Office Theme</vt:lpstr>
      <vt:lpstr>8_Office Theme</vt:lpstr>
      <vt:lpstr>9_Office Theme</vt:lpstr>
      <vt:lpstr>10_Office Theme</vt:lpstr>
      <vt:lpstr>11_Office Theme</vt:lpstr>
      <vt:lpstr>PowerPoint Presentation</vt:lpstr>
      <vt:lpstr>WHY PURE</vt:lpstr>
      <vt:lpstr>BUILDING THE NEXT BILLION DOLLAR BRAND TOGETHER</vt:lpstr>
      <vt:lpstr>PowerPoint Presentation</vt:lpstr>
      <vt:lpstr>FACTS ABOUT PURE</vt:lpstr>
      <vt:lpstr>PowerPoint Presentation</vt:lpstr>
      <vt:lpstr>CORPORATE EXECUTIVE</vt:lpstr>
      <vt:lpstr>WELLNESS ADVISORY BOARD</vt:lpstr>
      <vt:lpstr>PRODUCT LINE</vt:lpstr>
      <vt:lpstr>PowerPoint Presentation</vt:lpstr>
      <vt:lpstr>CLEANSE</vt:lpstr>
      <vt:lpstr>CLEANSE</vt:lpstr>
      <vt:lpstr>CLEANSE</vt:lpstr>
      <vt:lpstr>BENEFITS OF CLEANSE</vt:lpstr>
      <vt:lpstr>GOYIN</vt:lpstr>
      <vt:lpstr>GOYIN</vt:lpstr>
      <vt:lpstr>BENEFITS OF GOYIN</vt:lpstr>
      <vt:lpstr>DAILY BUILD</vt:lpstr>
      <vt:lpstr>DAILY BUILD</vt:lpstr>
      <vt:lpstr>DAILY BUILD</vt:lpstr>
      <vt:lpstr>BENEFITS OF DAILY BUILD</vt:lpstr>
      <vt:lpstr>SLEEPTRIM</vt:lpstr>
      <vt:lpstr>SLEEPTRIM</vt:lpstr>
      <vt:lpstr>BENEFITS OF SLEEPTRIM</vt:lpstr>
      <vt:lpstr>MILA</vt:lpstr>
      <vt:lpstr>MILA</vt:lpstr>
      <vt:lpstr>BENEFITS OF MILA</vt:lpstr>
      <vt:lpstr>ORGANIC SULFUR</vt:lpstr>
      <vt:lpstr>ORGANIC SULFUR</vt:lpstr>
      <vt:lpstr>BENEFITS OF ORGANIC SULFUR</vt:lpstr>
      <vt:lpstr>ENERGY (WATERMELON FLAVOR)</vt:lpstr>
      <vt:lpstr>ENERGY (WATERMELON FLAVOR)</vt:lpstr>
      <vt:lpstr>ENERGY (WATERMELON FLAVOR)</vt:lpstr>
      <vt:lpstr>BENEFITS OF ENERGY)</vt:lpstr>
      <vt:lpstr>PURXCEL</vt:lpstr>
      <vt:lpstr>PURXCEL</vt:lpstr>
      <vt:lpstr>WHY GLUTATHIONE?</vt:lpstr>
      <vt:lpstr>BENEFITS OF GLUTATHIONE</vt:lpstr>
      <vt:lpstr>PROBLEM/DEPLETION OF CELLULAR GLUTATHIONE</vt:lpstr>
      <vt:lpstr>INCREASE IN OXIDATIVE STRESS</vt:lpstr>
      <vt:lpstr>DISEASES ASSOCIATED WITH LOW GLUTATHIONE</vt:lpstr>
      <vt:lpstr>BEYOND GLUTATHIONE</vt:lpstr>
      <vt:lpstr>SUPEROXIDE DISMUTASE (SOD)</vt:lpstr>
      <vt:lpstr>BENEFITS OF SUPER OXIDE DISMUTASE (SOD)</vt:lpstr>
      <vt:lpstr>ALOE ACEMANNAN</vt:lpstr>
      <vt:lpstr>BENEFITS OF ACEMANNAN</vt:lpstr>
      <vt:lpstr>COMPLIMENTARY INGREDIENTS</vt:lpstr>
      <vt:lpstr>PROVEN FACTS ABOUT PURXCEL INGREDIENT</vt:lpstr>
      <vt:lpstr>PURXCEL GLUTATHIONE SUPPORT STUDIES</vt:lpstr>
      <vt:lpstr>PURXCEL SOD SUPPORT STUDIES</vt:lpstr>
      <vt:lpstr>PURXCEL ACEMANNAN SUPPORT STUDIES</vt:lpstr>
      <vt:lpstr>WHAT COULD PURXCEL MEAN FOR ME?</vt:lpstr>
      <vt:lpstr>PRODUCT TESTIMONIALS</vt:lpstr>
      <vt:lpstr>GREAT PRODUCTS = GREAT BUSINESS OPPORTUNITY</vt:lpstr>
      <vt:lpstr>PURE PROSPERITY PLAN</vt:lpstr>
      <vt:lpstr>TEN WAYS TO EARN IN PURE</vt:lpstr>
      <vt:lpstr>EARNING MATRIX</vt:lpstr>
      <vt:lpstr>RETAIL PROFIT</vt:lpstr>
      <vt:lpstr>STARTUP PACK</vt:lpstr>
      <vt:lpstr>PACK BONUS</vt:lpstr>
      <vt:lpstr>SPONSOR BONUS</vt:lpstr>
      <vt:lpstr>TOTAL IMMEDIATE BONUS</vt:lpstr>
      <vt:lpstr>TEAM BONUS (BINARY TREE)</vt:lpstr>
      <vt:lpstr>TEAM BONUS (EXAMPLE)</vt:lpstr>
      <vt:lpstr>HOW TO ACHIEVE RANK</vt:lpstr>
      <vt:lpstr>GENERATIONAL BONUS (SPONSOR TREE)</vt:lpstr>
      <vt:lpstr>RANK BONUS</vt:lpstr>
      <vt:lpstr> 2020 PURE RANK BONUS PROMOTION TERMS AND CONDITIONS </vt:lpstr>
      <vt:lpstr>PowerPoint Presentation</vt:lpstr>
      <vt:lpstr>PowerPoint Presentation</vt:lpstr>
      <vt:lpstr>PowerPoint Presentation</vt:lpstr>
      <vt:lpstr>LIFESTYLE BONUS</vt:lpstr>
      <vt:lpstr>LEADERSHIP BONUS</vt:lpstr>
      <vt:lpstr>LUXURY INCENTIVE TRIPS</vt:lpstr>
      <vt:lpstr>LUXURY CAR PROGRAMME</vt:lpstr>
      <vt:lpstr>FINANCIAL TESTIMONIALS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Richard Ajayi</cp:lastModifiedBy>
  <cp:revision>13</cp:revision>
  <dcterms:created xsi:type="dcterms:W3CDTF">2020-12-23T12:20:27Z</dcterms:created>
  <dcterms:modified xsi:type="dcterms:W3CDTF">2021-01-14T15:50:45Z</dcterms:modified>
</cp:coreProperties>
</file>